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6" r:id="rId9"/>
    <p:sldId id="265" r:id="rId10"/>
    <p:sldId id="275" r:id="rId11"/>
    <p:sldId id="267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9" r:id="rId23"/>
    <p:sldId id="280" r:id="rId24"/>
    <p:sldId id="285" r:id="rId25"/>
    <p:sldId id="281" r:id="rId26"/>
    <p:sldId id="286" r:id="rId27"/>
    <p:sldId id="282" r:id="rId28"/>
    <p:sldId id="283" r:id="rId29"/>
    <p:sldId id="284" r:id="rId30"/>
    <p:sldId id="316" r:id="rId31"/>
    <p:sldId id="317" r:id="rId32"/>
    <p:sldId id="318" r:id="rId33"/>
    <p:sldId id="31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60AB6C-91A8-448A-A45C-F8C17F021399}" v="15" dt="2023-04-30T11:33:24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897270-6635-4950-A4C5-12CFFB6433BE}" type="doc">
      <dgm:prSet loTypeId="urn:microsoft.com/office/officeart/2005/8/layout/radial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B1ACF59A-8D5E-4826-AC65-B9D00172A4F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Beauty</a:t>
          </a:r>
        </a:p>
      </dgm:t>
    </dgm:pt>
    <dgm:pt modelId="{70E62D51-67D7-49D8-A75B-DDAEB7F4FA8A}" type="parTrans" cxnId="{184024EF-34FE-4133-A90D-B920402A2733}">
      <dgm:prSet/>
      <dgm:spPr/>
      <dgm:t>
        <a:bodyPr/>
        <a:lstStyle/>
        <a:p>
          <a:endParaRPr lang="en-IN"/>
        </a:p>
      </dgm:t>
    </dgm:pt>
    <dgm:pt modelId="{9CA725EB-EF1B-41C9-9A2B-5655C2CE892B}" type="sibTrans" cxnId="{184024EF-34FE-4133-A90D-B920402A2733}">
      <dgm:prSet/>
      <dgm:spPr/>
      <dgm:t>
        <a:bodyPr/>
        <a:lstStyle/>
        <a:p>
          <a:endParaRPr lang="en-IN"/>
        </a:p>
      </dgm:t>
    </dgm:pt>
    <dgm:pt modelId="{2AAA12AB-C96F-4A5B-BD14-11F8CD79F009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Gender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2587755-4137-41FD-B783-0248C7898C57}" type="parTrans" cxnId="{021A77D4-43E3-47B9-97E7-97F6DE0FBADA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43BE992-27C8-460F-92EC-088C7C31FF04}" type="sibTrans" cxnId="{021A77D4-43E3-47B9-97E7-97F6DE0FBADA}">
      <dgm:prSet/>
      <dgm:spPr/>
      <dgm:t>
        <a:bodyPr/>
        <a:lstStyle/>
        <a:p>
          <a:endParaRPr lang="en-IN"/>
        </a:p>
      </dgm:t>
    </dgm:pt>
    <dgm:pt modelId="{028648D5-CEBA-486F-97C3-F9543EE5F54E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Passion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B62AC03-A5FB-4FBA-B2E0-194517963AA0}" type="parTrans" cxnId="{A85DE15A-6DD6-4C5B-9F3A-E8BB0FD53205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04CB476-0849-48E9-8D3F-5020F4371BA7}" type="sibTrans" cxnId="{A85DE15A-6DD6-4C5B-9F3A-E8BB0FD53205}">
      <dgm:prSet/>
      <dgm:spPr/>
      <dgm:t>
        <a:bodyPr/>
        <a:lstStyle/>
        <a:p>
          <a:endParaRPr lang="en-IN"/>
        </a:p>
      </dgm:t>
    </dgm:pt>
    <dgm:pt modelId="{ED7D11B9-D102-4B44-8A5A-052A7DB08C4E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Confidence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66AF4C7-9E00-4CE2-9F15-0273F15FFCA3}" type="parTrans" cxnId="{14725E40-FC9E-4922-B143-ACF7738ABB59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D66EEA4-BD7A-457C-9E06-A979D2028B69}" type="sibTrans" cxnId="{14725E40-FC9E-4922-B143-ACF7738ABB59}">
      <dgm:prSet/>
      <dgm:spPr/>
      <dgm:t>
        <a:bodyPr/>
        <a:lstStyle/>
        <a:p>
          <a:endParaRPr lang="en-IN"/>
        </a:p>
      </dgm:t>
    </dgm:pt>
    <dgm:pt modelId="{9EAB7EBC-8DFA-41E9-9C31-C44F840F7D1D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Profession</a:t>
          </a:r>
        </a:p>
      </dgm:t>
    </dgm:pt>
    <dgm:pt modelId="{6A8DB96B-E498-4E8D-A7C7-3AF6E5E821EF}" type="parTrans" cxnId="{2A739573-D291-4924-9DF7-ED1C538DF3C7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00130-225D-4B76-A5B7-549F921CA717}" type="sibTrans" cxnId="{2A739573-D291-4924-9DF7-ED1C538DF3C7}">
      <dgm:prSet/>
      <dgm:spPr/>
      <dgm:t>
        <a:bodyPr/>
        <a:lstStyle/>
        <a:p>
          <a:endParaRPr lang="en-IN"/>
        </a:p>
      </dgm:t>
    </dgm:pt>
    <dgm:pt modelId="{00486BFA-4F75-40A0-BFC0-FAFFB2A02352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Colour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FB83B52-01EE-4915-86AF-95E8F7C653BD}" type="parTrans" cxnId="{8042B40C-B447-474E-97C2-EFB9F5BDD05F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34F752-9C16-4188-A379-7581096FAE2A}" type="sibTrans" cxnId="{8042B40C-B447-474E-97C2-EFB9F5BDD05F}">
      <dgm:prSet/>
      <dgm:spPr/>
      <dgm:t>
        <a:bodyPr/>
        <a:lstStyle/>
        <a:p>
          <a:endParaRPr lang="en-IN"/>
        </a:p>
      </dgm:t>
    </dgm:pt>
    <dgm:pt modelId="{69AD06DB-D223-42AB-9431-EE53EE16C7C7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Race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8D4C794-9B1C-44A2-81A4-A57F8D38731C}" type="parTrans" cxnId="{5DB312F4-A455-48F7-900B-A0D065D1380C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3A406B-D2BA-4055-BCE1-77B27A8E75C6}" type="sibTrans" cxnId="{5DB312F4-A455-48F7-900B-A0D065D1380C}">
      <dgm:prSet/>
      <dgm:spPr/>
      <dgm:t>
        <a:bodyPr/>
        <a:lstStyle/>
        <a:p>
          <a:endParaRPr lang="en-IN"/>
        </a:p>
      </dgm:t>
    </dgm:pt>
    <dgm:pt modelId="{EAB2502B-D37F-49F3-9BEA-CE34274515DA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Cast</a:t>
          </a:r>
          <a:endParaRPr lang="en-IN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A3D9595-27B1-4478-B932-A9FE42EA2585}" type="parTrans" cxnId="{124E6DFA-9983-4C38-A843-FEAE113DC269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IN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A330C35-4464-4511-920B-03843BD3EF37}" type="sibTrans" cxnId="{124E6DFA-9983-4C38-A843-FEAE113DC269}">
      <dgm:prSet/>
      <dgm:spPr/>
      <dgm:t>
        <a:bodyPr/>
        <a:lstStyle/>
        <a:p>
          <a:endParaRPr lang="en-IN"/>
        </a:p>
      </dgm:t>
    </dgm:pt>
    <dgm:pt modelId="{2E74CF53-B5D7-42AC-AB24-F5851DA92981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IN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Self Care</a:t>
          </a:r>
        </a:p>
      </dgm:t>
    </dgm:pt>
    <dgm:pt modelId="{E911C98A-3F1E-4F7A-894B-469DD4DC01CF}" type="parTrans" cxnId="{58541B60-2CA3-4816-9EC7-83745E442CAE}">
      <dgm:prSet/>
      <dgm:spPr/>
      <dgm:t>
        <a:bodyPr/>
        <a:lstStyle/>
        <a:p>
          <a:endParaRPr lang="en-IN"/>
        </a:p>
      </dgm:t>
    </dgm:pt>
    <dgm:pt modelId="{6F90DAB9-64AF-4EB6-9DCE-13988FB30932}" type="sibTrans" cxnId="{58541B60-2CA3-4816-9EC7-83745E442CAE}">
      <dgm:prSet/>
      <dgm:spPr/>
      <dgm:t>
        <a:bodyPr/>
        <a:lstStyle/>
        <a:p>
          <a:endParaRPr lang="en-IN"/>
        </a:p>
      </dgm:t>
    </dgm:pt>
    <dgm:pt modelId="{4973EB0F-05C0-4692-93B0-E9F92EE07705}" type="pres">
      <dgm:prSet presAssocID="{7F897270-6635-4950-A4C5-12CFFB6433B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571BF68-06E1-41C6-A149-8098F253AB87}" type="pres">
      <dgm:prSet presAssocID="{B1ACF59A-8D5E-4826-AC65-B9D00172A4F4}" presName="centerShape" presStyleLbl="node0" presStyleIdx="0" presStyleCnt="1"/>
      <dgm:spPr/>
    </dgm:pt>
    <dgm:pt modelId="{A5CF0436-FBFC-439A-83F0-1E4FA770AE6A}" type="pres">
      <dgm:prSet presAssocID="{42587755-4137-41FD-B783-0248C7898C57}" presName="parTrans" presStyleLbl="sibTrans2D1" presStyleIdx="0" presStyleCnt="8"/>
      <dgm:spPr/>
    </dgm:pt>
    <dgm:pt modelId="{66366A7A-B139-4476-A2B5-FECB31D588AB}" type="pres">
      <dgm:prSet presAssocID="{42587755-4137-41FD-B783-0248C7898C57}" presName="connectorText" presStyleLbl="sibTrans2D1" presStyleIdx="0" presStyleCnt="8"/>
      <dgm:spPr/>
    </dgm:pt>
    <dgm:pt modelId="{2E62FA5E-251A-48A2-A67F-4311C90659CA}" type="pres">
      <dgm:prSet presAssocID="{2AAA12AB-C96F-4A5B-BD14-11F8CD79F009}" presName="node" presStyleLbl="node1" presStyleIdx="0" presStyleCnt="8">
        <dgm:presLayoutVars>
          <dgm:bulletEnabled val="1"/>
        </dgm:presLayoutVars>
      </dgm:prSet>
      <dgm:spPr/>
    </dgm:pt>
    <dgm:pt modelId="{4287F3AE-0D57-4979-982D-BEF9772355DE}" type="pres">
      <dgm:prSet presAssocID="{6FB83B52-01EE-4915-86AF-95E8F7C653BD}" presName="parTrans" presStyleLbl="sibTrans2D1" presStyleIdx="1" presStyleCnt="8"/>
      <dgm:spPr/>
    </dgm:pt>
    <dgm:pt modelId="{678A73C7-C38B-4551-B112-0185C7200372}" type="pres">
      <dgm:prSet presAssocID="{6FB83B52-01EE-4915-86AF-95E8F7C653BD}" presName="connectorText" presStyleLbl="sibTrans2D1" presStyleIdx="1" presStyleCnt="8"/>
      <dgm:spPr/>
    </dgm:pt>
    <dgm:pt modelId="{8B282647-1818-47B2-990F-E5B478882707}" type="pres">
      <dgm:prSet presAssocID="{00486BFA-4F75-40A0-BFC0-FAFFB2A02352}" presName="node" presStyleLbl="node1" presStyleIdx="1" presStyleCnt="8">
        <dgm:presLayoutVars>
          <dgm:bulletEnabled val="1"/>
        </dgm:presLayoutVars>
      </dgm:prSet>
      <dgm:spPr/>
    </dgm:pt>
    <dgm:pt modelId="{6D6E5205-9F0A-4703-BCD4-5BB0687A0CD4}" type="pres">
      <dgm:prSet presAssocID="{08D4C794-9B1C-44A2-81A4-A57F8D38731C}" presName="parTrans" presStyleLbl="sibTrans2D1" presStyleIdx="2" presStyleCnt="8"/>
      <dgm:spPr/>
    </dgm:pt>
    <dgm:pt modelId="{22DE658C-1BDF-420B-8D1A-53085851456D}" type="pres">
      <dgm:prSet presAssocID="{08D4C794-9B1C-44A2-81A4-A57F8D38731C}" presName="connectorText" presStyleLbl="sibTrans2D1" presStyleIdx="2" presStyleCnt="8"/>
      <dgm:spPr/>
    </dgm:pt>
    <dgm:pt modelId="{8F3A27C4-86A0-49A3-937A-633C4F5E4BB6}" type="pres">
      <dgm:prSet presAssocID="{69AD06DB-D223-42AB-9431-EE53EE16C7C7}" presName="node" presStyleLbl="node1" presStyleIdx="2" presStyleCnt="8">
        <dgm:presLayoutVars>
          <dgm:bulletEnabled val="1"/>
        </dgm:presLayoutVars>
      </dgm:prSet>
      <dgm:spPr/>
    </dgm:pt>
    <dgm:pt modelId="{44204630-CE32-4A86-8A56-D92208B54790}" type="pres">
      <dgm:prSet presAssocID="{2A3D9595-27B1-4478-B932-A9FE42EA2585}" presName="parTrans" presStyleLbl="sibTrans2D1" presStyleIdx="3" presStyleCnt="8"/>
      <dgm:spPr/>
    </dgm:pt>
    <dgm:pt modelId="{7F9608CB-7A31-4144-BEB7-2AE0AD0A6837}" type="pres">
      <dgm:prSet presAssocID="{2A3D9595-27B1-4478-B932-A9FE42EA2585}" presName="connectorText" presStyleLbl="sibTrans2D1" presStyleIdx="3" presStyleCnt="8"/>
      <dgm:spPr/>
    </dgm:pt>
    <dgm:pt modelId="{2AC1E351-ABDE-4529-AAB8-D875F3F5C24C}" type="pres">
      <dgm:prSet presAssocID="{EAB2502B-D37F-49F3-9BEA-CE34274515DA}" presName="node" presStyleLbl="node1" presStyleIdx="3" presStyleCnt="8">
        <dgm:presLayoutVars>
          <dgm:bulletEnabled val="1"/>
        </dgm:presLayoutVars>
      </dgm:prSet>
      <dgm:spPr/>
    </dgm:pt>
    <dgm:pt modelId="{9B846E50-8D0E-478D-AAC0-50BF72FA7085}" type="pres">
      <dgm:prSet presAssocID="{8B62AC03-A5FB-4FBA-B2E0-194517963AA0}" presName="parTrans" presStyleLbl="sibTrans2D1" presStyleIdx="4" presStyleCnt="8"/>
      <dgm:spPr/>
    </dgm:pt>
    <dgm:pt modelId="{169C6130-2091-4576-92BE-4341B475581F}" type="pres">
      <dgm:prSet presAssocID="{8B62AC03-A5FB-4FBA-B2E0-194517963AA0}" presName="connectorText" presStyleLbl="sibTrans2D1" presStyleIdx="4" presStyleCnt="8"/>
      <dgm:spPr/>
    </dgm:pt>
    <dgm:pt modelId="{7EC46A9E-B6BC-4FF6-A5C9-41113E7329CE}" type="pres">
      <dgm:prSet presAssocID="{028648D5-CEBA-486F-97C3-F9543EE5F54E}" presName="node" presStyleLbl="node1" presStyleIdx="4" presStyleCnt="8">
        <dgm:presLayoutVars>
          <dgm:bulletEnabled val="1"/>
        </dgm:presLayoutVars>
      </dgm:prSet>
      <dgm:spPr/>
    </dgm:pt>
    <dgm:pt modelId="{4355E186-2F59-4FEF-9D1D-151E884A292A}" type="pres">
      <dgm:prSet presAssocID="{D66AF4C7-9E00-4CE2-9F15-0273F15FFCA3}" presName="parTrans" presStyleLbl="sibTrans2D1" presStyleIdx="5" presStyleCnt="8"/>
      <dgm:spPr/>
    </dgm:pt>
    <dgm:pt modelId="{984B7BE2-4AE5-4A2A-BFD3-C13238D927A1}" type="pres">
      <dgm:prSet presAssocID="{D66AF4C7-9E00-4CE2-9F15-0273F15FFCA3}" presName="connectorText" presStyleLbl="sibTrans2D1" presStyleIdx="5" presStyleCnt="8"/>
      <dgm:spPr/>
    </dgm:pt>
    <dgm:pt modelId="{DFA60ADF-37C8-461B-9B53-76D44F0924B0}" type="pres">
      <dgm:prSet presAssocID="{ED7D11B9-D102-4B44-8A5A-052A7DB08C4E}" presName="node" presStyleLbl="node1" presStyleIdx="5" presStyleCnt="8">
        <dgm:presLayoutVars>
          <dgm:bulletEnabled val="1"/>
        </dgm:presLayoutVars>
      </dgm:prSet>
      <dgm:spPr/>
    </dgm:pt>
    <dgm:pt modelId="{C7BE3FF1-4136-4727-A1DB-6477DB9D4AAD}" type="pres">
      <dgm:prSet presAssocID="{6A8DB96B-E498-4E8D-A7C7-3AF6E5E821EF}" presName="parTrans" presStyleLbl="sibTrans2D1" presStyleIdx="6" presStyleCnt="8"/>
      <dgm:spPr/>
    </dgm:pt>
    <dgm:pt modelId="{3770D186-8101-4CCA-B62D-03E78F5D2DB9}" type="pres">
      <dgm:prSet presAssocID="{6A8DB96B-E498-4E8D-A7C7-3AF6E5E821EF}" presName="connectorText" presStyleLbl="sibTrans2D1" presStyleIdx="6" presStyleCnt="8"/>
      <dgm:spPr/>
    </dgm:pt>
    <dgm:pt modelId="{2193A574-0C70-443B-B6E5-ED9529030BE3}" type="pres">
      <dgm:prSet presAssocID="{9EAB7EBC-8DFA-41E9-9C31-C44F840F7D1D}" presName="node" presStyleLbl="node1" presStyleIdx="6" presStyleCnt="8">
        <dgm:presLayoutVars>
          <dgm:bulletEnabled val="1"/>
        </dgm:presLayoutVars>
      </dgm:prSet>
      <dgm:spPr/>
    </dgm:pt>
    <dgm:pt modelId="{D907D3CD-7458-413D-8370-2EE1969AFFD5}" type="pres">
      <dgm:prSet presAssocID="{E911C98A-3F1E-4F7A-894B-469DD4DC01CF}" presName="parTrans" presStyleLbl="sibTrans2D1" presStyleIdx="7" presStyleCnt="8"/>
      <dgm:spPr/>
    </dgm:pt>
    <dgm:pt modelId="{495C5FCF-6DDB-4A12-B8EA-B11F69F11693}" type="pres">
      <dgm:prSet presAssocID="{E911C98A-3F1E-4F7A-894B-469DD4DC01CF}" presName="connectorText" presStyleLbl="sibTrans2D1" presStyleIdx="7" presStyleCnt="8"/>
      <dgm:spPr/>
    </dgm:pt>
    <dgm:pt modelId="{54DBDAC2-195F-4C3D-BE48-81D5A8C828AB}" type="pres">
      <dgm:prSet presAssocID="{2E74CF53-B5D7-42AC-AB24-F5851DA92981}" presName="node" presStyleLbl="node1" presStyleIdx="7" presStyleCnt="8">
        <dgm:presLayoutVars>
          <dgm:bulletEnabled val="1"/>
        </dgm:presLayoutVars>
      </dgm:prSet>
      <dgm:spPr/>
    </dgm:pt>
  </dgm:ptLst>
  <dgm:cxnLst>
    <dgm:cxn modelId="{ADE66D00-E1D4-4DEF-8F44-B1A5DDBD9E35}" type="presOf" srcId="{6A8DB96B-E498-4E8D-A7C7-3AF6E5E821EF}" destId="{C7BE3FF1-4136-4727-A1DB-6477DB9D4AAD}" srcOrd="0" destOrd="0" presId="urn:microsoft.com/office/officeart/2005/8/layout/radial5"/>
    <dgm:cxn modelId="{8042B40C-B447-474E-97C2-EFB9F5BDD05F}" srcId="{B1ACF59A-8D5E-4826-AC65-B9D00172A4F4}" destId="{00486BFA-4F75-40A0-BFC0-FAFFB2A02352}" srcOrd="1" destOrd="0" parTransId="{6FB83B52-01EE-4915-86AF-95E8F7C653BD}" sibTransId="{4934F752-9C16-4188-A379-7581096FAE2A}"/>
    <dgm:cxn modelId="{36435111-91EB-4335-9C21-3C5329FAED71}" type="presOf" srcId="{00486BFA-4F75-40A0-BFC0-FAFFB2A02352}" destId="{8B282647-1818-47B2-990F-E5B478882707}" srcOrd="0" destOrd="0" presId="urn:microsoft.com/office/officeart/2005/8/layout/radial5"/>
    <dgm:cxn modelId="{CDBAA32E-7119-4C73-A504-D46C911B292F}" type="presOf" srcId="{2A3D9595-27B1-4478-B932-A9FE42EA2585}" destId="{44204630-CE32-4A86-8A56-D92208B54790}" srcOrd="0" destOrd="0" presId="urn:microsoft.com/office/officeart/2005/8/layout/radial5"/>
    <dgm:cxn modelId="{A4580E32-181C-4DEB-B774-4ACC2513FB7F}" type="presOf" srcId="{2E74CF53-B5D7-42AC-AB24-F5851DA92981}" destId="{54DBDAC2-195F-4C3D-BE48-81D5A8C828AB}" srcOrd="0" destOrd="0" presId="urn:microsoft.com/office/officeart/2005/8/layout/radial5"/>
    <dgm:cxn modelId="{7B56603A-22C5-4767-9B0E-7B68C353CFD5}" type="presOf" srcId="{08D4C794-9B1C-44A2-81A4-A57F8D38731C}" destId="{22DE658C-1BDF-420B-8D1A-53085851456D}" srcOrd="1" destOrd="0" presId="urn:microsoft.com/office/officeart/2005/8/layout/radial5"/>
    <dgm:cxn modelId="{EA009E3A-192F-4F0E-9EA1-2D9D41CD7DA4}" type="presOf" srcId="{6FB83B52-01EE-4915-86AF-95E8F7C653BD}" destId="{4287F3AE-0D57-4979-982D-BEF9772355DE}" srcOrd="0" destOrd="0" presId="urn:microsoft.com/office/officeart/2005/8/layout/radial5"/>
    <dgm:cxn modelId="{14725E40-FC9E-4922-B143-ACF7738ABB59}" srcId="{B1ACF59A-8D5E-4826-AC65-B9D00172A4F4}" destId="{ED7D11B9-D102-4B44-8A5A-052A7DB08C4E}" srcOrd="5" destOrd="0" parTransId="{D66AF4C7-9E00-4CE2-9F15-0273F15FFCA3}" sibTransId="{1D66EEA4-BD7A-457C-9E06-A979D2028B69}"/>
    <dgm:cxn modelId="{58541B60-2CA3-4816-9EC7-83745E442CAE}" srcId="{B1ACF59A-8D5E-4826-AC65-B9D00172A4F4}" destId="{2E74CF53-B5D7-42AC-AB24-F5851DA92981}" srcOrd="7" destOrd="0" parTransId="{E911C98A-3F1E-4F7A-894B-469DD4DC01CF}" sibTransId="{6F90DAB9-64AF-4EB6-9DCE-13988FB30932}"/>
    <dgm:cxn modelId="{52389442-553F-4609-88DF-B339D1E8D629}" type="presOf" srcId="{6FB83B52-01EE-4915-86AF-95E8F7C653BD}" destId="{678A73C7-C38B-4551-B112-0185C7200372}" srcOrd="1" destOrd="0" presId="urn:microsoft.com/office/officeart/2005/8/layout/radial5"/>
    <dgm:cxn modelId="{EBA8EB43-80E3-4714-9844-848F4461A1CC}" type="presOf" srcId="{7F897270-6635-4950-A4C5-12CFFB6433BE}" destId="{4973EB0F-05C0-4692-93B0-E9F92EE07705}" srcOrd="0" destOrd="0" presId="urn:microsoft.com/office/officeart/2005/8/layout/radial5"/>
    <dgm:cxn modelId="{8B91F066-0BC7-4465-B50D-2C0C66279B04}" type="presOf" srcId="{08D4C794-9B1C-44A2-81A4-A57F8D38731C}" destId="{6D6E5205-9F0A-4703-BCD4-5BB0687A0CD4}" srcOrd="0" destOrd="0" presId="urn:microsoft.com/office/officeart/2005/8/layout/radial5"/>
    <dgm:cxn modelId="{AE6B7369-DFD6-4F6D-A1BE-629519A9AADD}" type="presOf" srcId="{B1ACF59A-8D5E-4826-AC65-B9D00172A4F4}" destId="{A571BF68-06E1-41C6-A149-8098F253AB87}" srcOrd="0" destOrd="0" presId="urn:microsoft.com/office/officeart/2005/8/layout/radial5"/>
    <dgm:cxn modelId="{2A739573-D291-4924-9DF7-ED1C538DF3C7}" srcId="{B1ACF59A-8D5E-4826-AC65-B9D00172A4F4}" destId="{9EAB7EBC-8DFA-41E9-9C31-C44F840F7D1D}" srcOrd="6" destOrd="0" parTransId="{6A8DB96B-E498-4E8D-A7C7-3AF6E5E821EF}" sibTransId="{61300130-225D-4B76-A5B7-549F921CA717}"/>
    <dgm:cxn modelId="{A85DE15A-6DD6-4C5B-9F3A-E8BB0FD53205}" srcId="{B1ACF59A-8D5E-4826-AC65-B9D00172A4F4}" destId="{028648D5-CEBA-486F-97C3-F9543EE5F54E}" srcOrd="4" destOrd="0" parTransId="{8B62AC03-A5FB-4FBA-B2E0-194517963AA0}" sibTransId="{004CB476-0849-48E9-8D3F-5020F4371BA7}"/>
    <dgm:cxn modelId="{086DC37B-BFA7-4E4A-9266-418B34DA766B}" type="presOf" srcId="{EAB2502B-D37F-49F3-9BEA-CE34274515DA}" destId="{2AC1E351-ABDE-4529-AAB8-D875F3F5C24C}" srcOrd="0" destOrd="0" presId="urn:microsoft.com/office/officeart/2005/8/layout/radial5"/>
    <dgm:cxn modelId="{A415BD87-C284-459D-849C-DEC14C4E4549}" type="presOf" srcId="{2A3D9595-27B1-4478-B932-A9FE42EA2585}" destId="{7F9608CB-7A31-4144-BEB7-2AE0AD0A6837}" srcOrd="1" destOrd="0" presId="urn:microsoft.com/office/officeart/2005/8/layout/radial5"/>
    <dgm:cxn modelId="{EBE5668A-8D9B-4C50-9891-A150F0821848}" type="presOf" srcId="{8B62AC03-A5FB-4FBA-B2E0-194517963AA0}" destId="{9B846E50-8D0E-478D-AAC0-50BF72FA7085}" srcOrd="0" destOrd="0" presId="urn:microsoft.com/office/officeart/2005/8/layout/radial5"/>
    <dgm:cxn modelId="{2815488B-A743-48E0-94FE-B8F8DAE9973D}" type="presOf" srcId="{ED7D11B9-D102-4B44-8A5A-052A7DB08C4E}" destId="{DFA60ADF-37C8-461B-9B53-76D44F0924B0}" srcOrd="0" destOrd="0" presId="urn:microsoft.com/office/officeart/2005/8/layout/radial5"/>
    <dgm:cxn modelId="{6C3F83A0-6967-4916-82A6-F0F2118C505E}" type="presOf" srcId="{6A8DB96B-E498-4E8D-A7C7-3AF6E5E821EF}" destId="{3770D186-8101-4CCA-B62D-03E78F5D2DB9}" srcOrd="1" destOrd="0" presId="urn:microsoft.com/office/officeart/2005/8/layout/radial5"/>
    <dgm:cxn modelId="{807F9AA6-6C0B-43F4-9C0A-80D2512D7439}" type="presOf" srcId="{69AD06DB-D223-42AB-9431-EE53EE16C7C7}" destId="{8F3A27C4-86A0-49A3-937A-633C4F5E4BB6}" srcOrd="0" destOrd="0" presId="urn:microsoft.com/office/officeart/2005/8/layout/radial5"/>
    <dgm:cxn modelId="{513B6DA7-D696-47EB-A3D1-CFAD9AA2C088}" type="presOf" srcId="{42587755-4137-41FD-B783-0248C7898C57}" destId="{A5CF0436-FBFC-439A-83F0-1E4FA770AE6A}" srcOrd="0" destOrd="0" presId="urn:microsoft.com/office/officeart/2005/8/layout/radial5"/>
    <dgm:cxn modelId="{82DE22B0-06D8-42C6-BB9F-3FB024032F86}" type="presOf" srcId="{028648D5-CEBA-486F-97C3-F9543EE5F54E}" destId="{7EC46A9E-B6BC-4FF6-A5C9-41113E7329CE}" srcOrd="0" destOrd="0" presId="urn:microsoft.com/office/officeart/2005/8/layout/radial5"/>
    <dgm:cxn modelId="{286E86B5-BCA4-4E2C-9519-741BD1F5E97E}" type="presOf" srcId="{2AAA12AB-C96F-4A5B-BD14-11F8CD79F009}" destId="{2E62FA5E-251A-48A2-A67F-4311C90659CA}" srcOrd="0" destOrd="0" presId="urn:microsoft.com/office/officeart/2005/8/layout/radial5"/>
    <dgm:cxn modelId="{BD78D1CC-77F6-4C8A-BF6F-BBD4AC2D3FE8}" type="presOf" srcId="{42587755-4137-41FD-B783-0248C7898C57}" destId="{66366A7A-B139-4476-A2B5-FECB31D588AB}" srcOrd="1" destOrd="0" presId="urn:microsoft.com/office/officeart/2005/8/layout/radial5"/>
    <dgm:cxn modelId="{CE76E5D1-783D-4F3D-9311-9EF98E490080}" type="presOf" srcId="{E911C98A-3F1E-4F7A-894B-469DD4DC01CF}" destId="{D907D3CD-7458-413D-8370-2EE1969AFFD5}" srcOrd="0" destOrd="0" presId="urn:microsoft.com/office/officeart/2005/8/layout/radial5"/>
    <dgm:cxn modelId="{E73DCCD2-4352-4827-A4B5-EDA18B3F246D}" type="presOf" srcId="{9EAB7EBC-8DFA-41E9-9C31-C44F840F7D1D}" destId="{2193A574-0C70-443B-B6E5-ED9529030BE3}" srcOrd="0" destOrd="0" presId="urn:microsoft.com/office/officeart/2005/8/layout/radial5"/>
    <dgm:cxn modelId="{021A77D4-43E3-47B9-97E7-97F6DE0FBADA}" srcId="{B1ACF59A-8D5E-4826-AC65-B9D00172A4F4}" destId="{2AAA12AB-C96F-4A5B-BD14-11F8CD79F009}" srcOrd="0" destOrd="0" parTransId="{42587755-4137-41FD-B783-0248C7898C57}" sibTransId="{643BE992-27C8-460F-92EC-088C7C31FF04}"/>
    <dgm:cxn modelId="{D1C555D7-6D85-4B38-BA9A-60B829A4880F}" type="presOf" srcId="{E911C98A-3F1E-4F7A-894B-469DD4DC01CF}" destId="{495C5FCF-6DDB-4A12-B8EA-B11F69F11693}" srcOrd="1" destOrd="0" presId="urn:microsoft.com/office/officeart/2005/8/layout/radial5"/>
    <dgm:cxn modelId="{2CE948D9-EFED-49F1-8BA6-A5E2C836CCB0}" type="presOf" srcId="{D66AF4C7-9E00-4CE2-9F15-0273F15FFCA3}" destId="{4355E186-2F59-4FEF-9D1D-151E884A292A}" srcOrd="0" destOrd="0" presId="urn:microsoft.com/office/officeart/2005/8/layout/radial5"/>
    <dgm:cxn modelId="{5483F9D9-CF29-4D22-9791-58DF92B105DB}" type="presOf" srcId="{D66AF4C7-9E00-4CE2-9F15-0273F15FFCA3}" destId="{984B7BE2-4AE5-4A2A-BFD3-C13238D927A1}" srcOrd="1" destOrd="0" presId="urn:microsoft.com/office/officeart/2005/8/layout/radial5"/>
    <dgm:cxn modelId="{981A66E9-8005-473E-AE3D-3769AB052D57}" type="presOf" srcId="{8B62AC03-A5FB-4FBA-B2E0-194517963AA0}" destId="{169C6130-2091-4576-92BE-4341B475581F}" srcOrd="1" destOrd="0" presId="urn:microsoft.com/office/officeart/2005/8/layout/radial5"/>
    <dgm:cxn modelId="{184024EF-34FE-4133-A90D-B920402A2733}" srcId="{7F897270-6635-4950-A4C5-12CFFB6433BE}" destId="{B1ACF59A-8D5E-4826-AC65-B9D00172A4F4}" srcOrd="0" destOrd="0" parTransId="{70E62D51-67D7-49D8-A75B-DDAEB7F4FA8A}" sibTransId="{9CA725EB-EF1B-41C9-9A2B-5655C2CE892B}"/>
    <dgm:cxn modelId="{5DB312F4-A455-48F7-900B-A0D065D1380C}" srcId="{B1ACF59A-8D5E-4826-AC65-B9D00172A4F4}" destId="{69AD06DB-D223-42AB-9431-EE53EE16C7C7}" srcOrd="2" destOrd="0" parTransId="{08D4C794-9B1C-44A2-81A4-A57F8D38731C}" sibTransId="{6C3A406B-D2BA-4055-BCE1-77B27A8E75C6}"/>
    <dgm:cxn modelId="{124E6DFA-9983-4C38-A843-FEAE113DC269}" srcId="{B1ACF59A-8D5E-4826-AC65-B9D00172A4F4}" destId="{EAB2502B-D37F-49F3-9BEA-CE34274515DA}" srcOrd="3" destOrd="0" parTransId="{2A3D9595-27B1-4478-B932-A9FE42EA2585}" sibTransId="{6A330C35-4464-4511-920B-03843BD3EF37}"/>
    <dgm:cxn modelId="{4B6C3A22-10D8-47E1-948F-01E8E410E727}" type="presParOf" srcId="{4973EB0F-05C0-4692-93B0-E9F92EE07705}" destId="{A571BF68-06E1-41C6-A149-8098F253AB87}" srcOrd="0" destOrd="0" presId="urn:microsoft.com/office/officeart/2005/8/layout/radial5"/>
    <dgm:cxn modelId="{2947143B-C3A0-48A6-8FA7-89E19CE9D0C3}" type="presParOf" srcId="{4973EB0F-05C0-4692-93B0-E9F92EE07705}" destId="{A5CF0436-FBFC-439A-83F0-1E4FA770AE6A}" srcOrd="1" destOrd="0" presId="urn:microsoft.com/office/officeart/2005/8/layout/radial5"/>
    <dgm:cxn modelId="{40FC46AB-2500-42AB-9B9A-CCE28AD0C695}" type="presParOf" srcId="{A5CF0436-FBFC-439A-83F0-1E4FA770AE6A}" destId="{66366A7A-B139-4476-A2B5-FECB31D588AB}" srcOrd="0" destOrd="0" presId="urn:microsoft.com/office/officeart/2005/8/layout/radial5"/>
    <dgm:cxn modelId="{9CA32099-6314-4F1B-9F50-922E759CC7AB}" type="presParOf" srcId="{4973EB0F-05C0-4692-93B0-E9F92EE07705}" destId="{2E62FA5E-251A-48A2-A67F-4311C90659CA}" srcOrd="2" destOrd="0" presId="urn:microsoft.com/office/officeart/2005/8/layout/radial5"/>
    <dgm:cxn modelId="{82BA30E1-DEF8-43F0-9743-96219627BB84}" type="presParOf" srcId="{4973EB0F-05C0-4692-93B0-E9F92EE07705}" destId="{4287F3AE-0D57-4979-982D-BEF9772355DE}" srcOrd="3" destOrd="0" presId="urn:microsoft.com/office/officeart/2005/8/layout/radial5"/>
    <dgm:cxn modelId="{DDBB9828-B628-481B-9809-B10F1AF8B097}" type="presParOf" srcId="{4287F3AE-0D57-4979-982D-BEF9772355DE}" destId="{678A73C7-C38B-4551-B112-0185C7200372}" srcOrd="0" destOrd="0" presId="urn:microsoft.com/office/officeart/2005/8/layout/radial5"/>
    <dgm:cxn modelId="{6E868317-2CAA-4995-A8E5-6A70EC1BB960}" type="presParOf" srcId="{4973EB0F-05C0-4692-93B0-E9F92EE07705}" destId="{8B282647-1818-47B2-990F-E5B478882707}" srcOrd="4" destOrd="0" presId="urn:microsoft.com/office/officeart/2005/8/layout/radial5"/>
    <dgm:cxn modelId="{337049CF-9BEB-43F5-9DDD-FA737EC397E0}" type="presParOf" srcId="{4973EB0F-05C0-4692-93B0-E9F92EE07705}" destId="{6D6E5205-9F0A-4703-BCD4-5BB0687A0CD4}" srcOrd="5" destOrd="0" presId="urn:microsoft.com/office/officeart/2005/8/layout/radial5"/>
    <dgm:cxn modelId="{98C82F4D-BAB2-4637-817A-175B126F9D20}" type="presParOf" srcId="{6D6E5205-9F0A-4703-BCD4-5BB0687A0CD4}" destId="{22DE658C-1BDF-420B-8D1A-53085851456D}" srcOrd="0" destOrd="0" presId="urn:microsoft.com/office/officeart/2005/8/layout/radial5"/>
    <dgm:cxn modelId="{F48A9BF6-D8C0-4DBF-8583-932DDE41D892}" type="presParOf" srcId="{4973EB0F-05C0-4692-93B0-E9F92EE07705}" destId="{8F3A27C4-86A0-49A3-937A-633C4F5E4BB6}" srcOrd="6" destOrd="0" presId="urn:microsoft.com/office/officeart/2005/8/layout/radial5"/>
    <dgm:cxn modelId="{575B0AF6-FA39-4722-AC2E-17275CF8C818}" type="presParOf" srcId="{4973EB0F-05C0-4692-93B0-E9F92EE07705}" destId="{44204630-CE32-4A86-8A56-D92208B54790}" srcOrd="7" destOrd="0" presId="urn:microsoft.com/office/officeart/2005/8/layout/radial5"/>
    <dgm:cxn modelId="{5F45E87E-B884-425F-BA6B-8676993A83EE}" type="presParOf" srcId="{44204630-CE32-4A86-8A56-D92208B54790}" destId="{7F9608CB-7A31-4144-BEB7-2AE0AD0A6837}" srcOrd="0" destOrd="0" presId="urn:microsoft.com/office/officeart/2005/8/layout/radial5"/>
    <dgm:cxn modelId="{F605F325-06E3-41A1-A996-EBCD627A9EE9}" type="presParOf" srcId="{4973EB0F-05C0-4692-93B0-E9F92EE07705}" destId="{2AC1E351-ABDE-4529-AAB8-D875F3F5C24C}" srcOrd="8" destOrd="0" presId="urn:microsoft.com/office/officeart/2005/8/layout/radial5"/>
    <dgm:cxn modelId="{757AC1B9-8D52-4AE2-A451-F0B632451083}" type="presParOf" srcId="{4973EB0F-05C0-4692-93B0-E9F92EE07705}" destId="{9B846E50-8D0E-478D-AAC0-50BF72FA7085}" srcOrd="9" destOrd="0" presId="urn:microsoft.com/office/officeart/2005/8/layout/radial5"/>
    <dgm:cxn modelId="{EE34484E-046E-40C5-B07E-B18E65B80AB4}" type="presParOf" srcId="{9B846E50-8D0E-478D-AAC0-50BF72FA7085}" destId="{169C6130-2091-4576-92BE-4341B475581F}" srcOrd="0" destOrd="0" presId="urn:microsoft.com/office/officeart/2005/8/layout/radial5"/>
    <dgm:cxn modelId="{437B5F70-A83A-4F4B-9E8C-C23F5064749C}" type="presParOf" srcId="{4973EB0F-05C0-4692-93B0-E9F92EE07705}" destId="{7EC46A9E-B6BC-4FF6-A5C9-41113E7329CE}" srcOrd="10" destOrd="0" presId="urn:microsoft.com/office/officeart/2005/8/layout/radial5"/>
    <dgm:cxn modelId="{14EAF247-F926-41CA-B8D5-F31D9D64B80E}" type="presParOf" srcId="{4973EB0F-05C0-4692-93B0-E9F92EE07705}" destId="{4355E186-2F59-4FEF-9D1D-151E884A292A}" srcOrd="11" destOrd="0" presId="urn:microsoft.com/office/officeart/2005/8/layout/radial5"/>
    <dgm:cxn modelId="{A2376429-A647-4582-A71F-E9D885C14DB7}" type="presParOf" srcId="{4355E186-2F59-4FEF-9D1D-151E884A292A}" destId="{984B7BE2-4AE5-4A2A-BFD3-C13238D927A1}" srcOrd="0" destOrd="0" presId="urn:microsoft.com/office/officeart/2005/8/layout/radial5"/>
    <dgm:cxn modelId="{2C381631-EC6C-48CE-AC14-4C95B385F0C4}" type="presParOf" srcId="{4973EB0F-05C0-4692-93B0-E9F92EE07705}" destId="{DFA60ADF-37C8-461B-9B53-76D44F0924B0}" srcOrd="12" destOrd="0" presId="urn:microsoft.com/office/officeart/2005/8/layout/radial5"/>
    <dgm:cxn modelId="{84E28205-4890-4A1C-817B-2DA72C417E94}" type="presParOf" srcId="{4973EB0F-05C0-4692-93B0-E9F92EE07705}" destId="{C7BE3FF1-4136-4727-A1DB-6477DB9D4AAD}" srcOrd="13" destOrd="0" presId="urn:microsoft.com/office/officeart/2005/8/layout/radial5"/>
    <dgm:cxn modelId="{55E2C576-D7C4-4A2B-9101-EE829AF7D55B}" type="presParOf" srcId="{C7BE3FF1-4136-4727-A1DB-6477DB9D4AAD}" destId="{3770D186-8101-4CCA-B62D-03E78F5D2DB9}" srcOrd="0" destOrd="0" presId="urn:microsoft.com/office/officeart/2005/8/layout/radial5"/>
    <dgm:cxn modelId="{731A163C-22BA-4E7D-A37B-A5603426189A}" type="presParOf" srcId="{4973EB0F-05C0-4692-93B0-E9F92EE07705}" destId="{2193A574-0C70-443B-B6E5-ED9529030BE3}" srcOrd="14" destOrd="0" presId="urn:microsoft.com/office/officeart/2005/8/layout/radial5"/>
    <dgm:cxn modelId="{733F35F0-1BA6-4C21-93FA-A799A4CC7C9B}" type="presParOf" srcId="{4973EB0F-05C0-4692-93B0-E9F92EE07705}" destId="{D907D3CD-7458-413D-8370-2EE1969AFFD5}" srcOrd="15" destOrd="0" presId="urn:microsoft.com/office/officeart/2005/8/layout/radial5"/>
    <dgm:cxn modelId="{DE7CDCA2-03F9-4812-9128-7257F924CBBC}" type="presParOf" srcId="{D907D3CD-7458-413D-8370-2EE1969AFFD5}" destId="{495C5FCF-6DDB-4A12-B8EA-B11F69F11693}" srcOrd="0" destOrd="0" presId="urn:microsoft.com/office/officeart/2005/8/layout/radial5"/>
    <dgm:cxn modelId="{0867C813-17A4-4591-91C4-9F3A2505FEB6}" type="presParOf" srcId="{4973EB0F-05C0-4692-93B0-E9F92EE07705}" destId="{54DBDAC2-195F-4C3D-BE48-81D5A8C828AB}" srcOrd="16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5B0C13-8591-4C3B-9A01-E0F856C1B1BA}" type="doc">
      <dgm:prSet loTypeId="urn:microsoft.com/office/officeart/2005/8/layout/cycle5" loCatId="cycle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FE4D16A-ED03-462F-9AF3-5D14B09F1E09}">
      <dgm:prSet phldrT="[Text]"/>
      <dgm:spPr/>
      <dgm:t>
        <a:bodyPr/>
        <a:lstStyle/>
        <a:p>
          <a:r>
            <a:rPr lang="en-IN" dirty="0"/>
            <a:t>Business Understanding </a:t>
          </a:r>
        </a:p>
      </dgm:t>
    </dgm:pt>
    <dgm:pt modelId="{8338F7F9-C793-4D3C-B62A-8C59F9CB5019}" type="parTrans" cxnId="{55F2624C-A1DA-4E57-BD93-368F6224B7C6}">
      <dgm:prSet/>
      <dgm:spPr/>
      <dgm:t>
        <a:bodyPr/>
        <a:lstStyle/>
        <a:p>
          <a:endParaRPr lang="en-IN"/>
        </a:p>
      </dgm:t>
    </dgm:pt>
    <dgm:pt modelId="{960D4FB1-F61B-46F1-A748-10DC0FA190D4}" type="sibTrans" cxnId="{55F2624C-A1DA-4E57-BD93-368F6224B7C6}">
      <dgm:prSet/>
      <dgm:spPr/>
      <dgm:t>
        <a:bodyPr/>
        <a:lstStyle/>
        <a:p>
          <a:endParaRPr lang="en-IN"/>
        </a:p>
      </dgm:t>
    </dgm:pt>
    <dgm:pt modelId="{98031D9E-9966-439B-BD7A-4EA32B1AA75A}">
      <dgm:prSet phldrT="[Text]"/>
      <dgm:spPr/>
      <dgm:t>
        <a:bodyPr/>
        <a:lstStyle/>
        <a:p>
          <a:r>
            <a:rPr lang="en-IN" dirty="0"/>
            <a:t>Data Collection</a:t>
          </a:r>
        </a:p>
      </dgm:t>
    </dgm:pt>
    <dgm:pt modelId="{5C85443A-2F5A-4587-9036-0FD1815DE3A7}" type="parTrans" cxnId="{DF93582D-811B-4645-BCAD-AC0B59F19B0A}">
      <dgm:prSet/>
      <dgm:spPr/>
      <dgm:t>
        <a:bodyPr/>
        <a:lstStyle/>
        <a:p>
          <a:endParaRPr lang="en-IN"/>
        </a:p>
      </dgm:t>
    </dgm:pt>
    <dgm:pt modelId="{B5EC006C-9FBC-4EE7-9852-B6B1F8433F7C}" type="sibTrans" cxnId="{DF93582D-811B-4645-BCAD-AC0B59F19B0A}">
      <dgm:prSet/>
      <dgm:spPr/>
      <dgm:t>
        <a:bodyPr/>
        <a:lstStyle/>
        <a:p>
          <a:endParaRPr lang="en-IN"/>
        </a:p>
      </dgm:t>
    </dgm:pt>
    <dgm:pt modelId="{19629C53-C107-485A-B6B0-9344A6F3A986}">
      <dgm:prSet phldrT="[Text]"/>
      <dgm:spPr/>
      <dgm:t>
        <a:bodyPr/>
        <a:lstStyle/>
        <a:p>
          <a:r>
            <a:rPr lang="en-IN" dirty="0"/>
            <a:t>Data Preparation</a:t>
          </a:r>
        </a:p>
      </dgm:t>
    </dgm:pt>
    <dgm:pt modelId="{E7CDDFD7-271D-4CF0-938C-D147CB83BD6D}" type="parTrans" cxnId="{8503A770-F187-491C-8852-3A4B01F050D5}">
      <dgm:prSet/>
      <dgm:spPr/>
      <dgm:t>
        <a:bodyPr/>
        <a:lstStyle/>
        <a:p>
          <a:endParaRPr lang="en-IN"/>
        </a:p>
      </dgm:t>
    </dgm:pt>
    <dgm:pt modelId="{6D65DD22-C9F5-4812-9C36-E0F14713F064}" type="sibTrans" cxnId="{8503A770-F187-491C-8852-3A4B01F050D5}">
      <dgm:prSet/>
      <dgm:spPr/>
      <dgm:t>
        <a:bodyPr/>
        <a:lstStyle/>
        <a:p>
          <a:endParaRPr lang="en-IN"/>
        </a:p>
      </dgm:t>
    </dgm:pt>
    <dgm:pt modelId="{AD3717AB-9A2E-422D-BBB7-835263B8CC14}">
      <dgm:prSet phldrT="[Text]"/>
      <dgm:spPr/>
      <dgm:t>
        <a:bodyPr/>
        <a:lstStyle/>
        <a:p>
          <a:r>
            <a:rPr lang="en-IN" dirty="0"/>
            <a:t>Exploratory Data Analysis</a:t>
          </a:r>
        </a:p>
      </dgm:t>
    </dgm:pt>
    <dgm:pt modelId="{66548A94-EA3F-4C57-89EE-73141E8BB95E}" type="parTrans" cxnId="{27BE6324-87DC-4B22-8D0F-BE6FB7150EE0}">
      <dgm:prSet/>
      <dgm:spPr/>
      <dgm:t>
        <a:bodyPr/>
        <a:lstStyle/>
        <a:p>
          <a:endParaRPr lang="en-IN"/>
        </a:p>
      </dgm:t>
    </dgm:pt>
    <dgm:pt modelId="{9CCC8B0F-2989-406A-B7CF-2E2AB31698B6}" type="sibTrans" cxnId="{27BE6324-87DC-4B22-8D0F-BE6FB7150EE0}">
      <dgm:prSet/>
      <dgm:spPr/>
      <dgm:t>
        <a:bodyPr/>
        <a:lstStyle/>
        <a:p>
          <a:endParaRPr lang="en-IN"/>
        </a:p>
      </dgm:t>
    </dgm:pt>
    <dgm:pt modelId="{19F37D1B-D12A-4EA5-82F7-0F9DDD121E66}">
      <dgm:prSet phldrT="[Text]"/>
      <dgm:spPr/>
      <dgm:t>
        <a:bodyPr/>
        <a:lstStyle/>
        <a:p>
          <a:r>
            <a:rPr lang="en-IN" dirty="0"/>
            <a:t>Model Evaluation</a:t>
          </a:r>
        </a:p>
      </dgm:t>
    </dgm:pt>
    <dgm:pt modelId="{6D19680B-2474-44E9-8CCD-E70276D6E55E}" type="parTrans" cxnId="{E25EAAC6-889C-4B60-84CF-7C0AEB6C3D76}">
      <dgm:prSet/>
      <dgm:spPr/>
      <dgm:t>
        <a:bodyPr/>
        <a:lstStyle/>
        <a:p>
          <a:endParaRPr lang="en-IN"/>
        </a:p>
      </dgm:t>
    </dgm:pt>
    <dgm:pt modelId="{92B2AE5B-9AD8-431B-90D2-DB584AC18C63}" type="sibTrans" cxnId="{E25EAAC6-889C-4B60-84CF-7C0AEB6C3D76}">
      <dgm:prSet/>
      <dgm:spPr/>
      <dgm:t>
        <a:bodyPr/>
        <a:lstStyle/>
        <a:p>
          <a:endParaRPr lang="en-IN"/>
        </a:p>
      </dgm:t>
    </dgm:pt>
    <dgm:pt modelId="{C1437128-44DC-47BF-A3AD-1E925B20B37E}">
      <dgm:prSet phldrT="[Text]"/>
      <dgm:spPr/>
      <dgm:t>
        <a:bodyPr/>
        <a:lstStyle/>
        <a:p>
          <a:r>
            <a:rPr lang="en-IN" dirty="0"/>
            <a:t>Model Deployment</a:t>
          </a:r>
        </a:p>
      </dgm:t>
    </dgm:pt>
    <dgm:pt modelId="{56056561-EB53-4090-8E6A-EA0459AEAAA5}" type="parTrans" cxnId="{91422744-ECD2-42FF-892F-8718459D3CF7}">
      <dgm:prSet/>
      <dgm:spPr/>
      <dgm:t>
        <a:bodyPr/>
        <a:lstStyle/>
        <a:p>
          <a:endParaRPr lang="en-IN"/>
        </a:p>
      </dgm:t>
    </dgm:pt>
    <dgm:pt modelId="{903D1E08-5DED-4BD3-9141-42008CDBE505}" type="sibTrans" cxnId="{91422744-ECD2-42FF-892F-8718459D3CF7}">
      <dgm:prSet/>
      <dgm:spPr/>
      <dgm:t>
        <a:bodyPr/>
        <a:lstStyle/>
        <a:p>
          <a:endParaRPr lang="en-IN"/>
        </a:p>
      </dgm:t>
    </dgm:pt>
    <dgm:pt modelId="{9AEB4BA0-FDD6-4D27-988E-A6607B756CFD}" type="pres">
      <dgm:prSet presAssocID="{805B0C13-8591-4C3B-9A01-E0F856C1B1BA}" presName="cycle" presStyleCnt="0">
        <dgm:presLayoutVars>
          <dgm:dir/>
          <dgm:resizeHandles val="exact"/>
        </dgm:presLayoutVars>
      </dgm:prSet>
      <dgm:spPr/>
    </dgm:pt>
    <dgm:pt modelId="{69CEA954-30BC-47E2-993C-25E51E21EBD9}" type="pres">
      <dgm:prSet presAssocID="{EFE4D16A-ED03-462F-9AF3-5D14B09F1E09}" presName="node" presStyleLbl="node1" presStyleIdx="0" presStyleCnt="6">
        <dgm:presLayoutVars>
          <dgm:bulletEnabled val="1"/>
        </dgm:presLayoutVars>
      </dgm:prSet>
      <dgm:spPr/>
    </dgm:pt>
    <dgm:pt modelId="{30480F3D-353D-462D-983F-91F44B1BDAA5}" type="pres">
      <dgm:prSet presAssocID="{EFE4D16A-ED03-462F-9AF3-5D14B09F1E09}" presName="spNode" presStyleCnt="0"/>
      <dgm:spPr/>
    </dgm:pt>
    <dgm:pt modelId="{4AC00580-FA46-40B5-8E82-4BF0A2B1E4AE}" type="pres">
      <dgm:prSet presAssocID="{960D4FB1-F61B-46F1-A748-10DC0FA190D4}" presName="sibTrans" presStyleLbl="sibTrans1D1" presStyleIdx="0" presStyleCnt="6"/>
      <dgm:spPr/>
    </dgm:pt>
    <dgm:pt modelId="{777C1722-23CB-4BB9-A3DA-C5F8CBAE2918}" type="pres">
      <dgm:prSet presAssocID="{98031D9E-9966-439B-BD7A-4EA32B1AA75A}" presName="node" presStyleLbl="node1" presStyleIdx="1" presStyleCnt="6">
        <dgm:presLayoutVars>
          <dgm:bulletEnabled val="1"/>
        </dgm:presLayoutVars>
      </dgm:prSet>
      <dgm:spPr/>
    </dgm:pt>
    <dgm:pt modelId="{47F3AAFA-061E-4FF2-86B8-037F3A3AB106}" type="pres">
      <dgm:prSet presAssocID="{98031D9E-9966-439B-BD7A-4EA32B1AA75A}" presName="spNode" presStyleCnt="0"/>
      <dgm:spPr/>
    </dgm:pt>
    <dgm:pt modelId="{424BBB00-9478-4DC4-B32B-88DA839D854A}" type="pres">
      <dgm:prSet presAssocID="{B5EC006C-9FBC-4EE7-9852-B6B1F8433F7C}" presName="sibTrans" presStyleLbl="sibTrans1D1" presStyleIdx="1" presStyleCnt="6"/>
      <dgm:spPr/>
    </dgm:pt>
    <dgm:pt modelId="{899185AD-0B2B-46E0-BD89-E34C599E1F2A}" type="pres">
      <dgm:prSet presAssocID="{19629C53-C107-485A-B6B0-9344A6F3A986}" presName="node" presStyleLbl="node1" presStyleIdx="2" presStyleCnt="6">
        <dgm:presLayoutVars>
          <dgm:bulletEnabled val="1"/>
        </dgm:presLayoutVars>
      </dgm:prSet>
      <dgm:spPr/>
    </dgm:pt>
    <dgm:pt modelId="{D175FD0D-69B5-4AA6-B5ED-7DBDE91F8AC7}" type="pres">
      <dgm:prSet presAssocID="{19629C53-C107-485A-B6B0-9344A6F3A986}" presName="spNode" presStyleCnt="0"/>
      <dgm:spPr/>
    </dgm:pt>
    <dgm:pt modelId="{1568E09A-E5A0-4693-8D80-4379735F0610}" type="pres">
      <dgm:prSet presAssocID="{6D65DD22-C9F5-4812-9C36-E0F14713F064}" presName="sibTrans" presStyleLbl="sibTrans1D1" presStyleIdx="2" presStyleCnt="6"/>
      <dgm:spPr/>
    </dgm:pt>
    <dgm:pt modelId="{EDB04DF8-4D3E-4CC9-9156-60151771013F}" type="pres">
      <dgm:prSet presAssocID="{AD3717AB-9A2E-422D-BBB7-835263B8CC14}" presName="node" presStyleLbl="node1" presStyleIdx="3" presStyleCnt="6">
        <dgm:presLayoutVars>
          <dgm:bulletEnabled val="1"/>
        </dgm:presLayoutVars>
      </dgm:prSet>
      <dgm:spPr/>
    </dgm:pt>
    <dgm:pt modelId="{F7F71D74-D0DB-403C-BC33-2F4685E3AF66}" type="pres">
      <dgm:prSet presAssocID="{AD3717AB-9A2E-422D-BBB7-835263B8CC14}" presName="spNode" presStyleCnt="0"/>
      <dgm:spPr/>
    </dgm:pt>
    <dgm:pt modelId="{37F8104D-F8CD-4635-9372-008E631D2D9F}" type="pres">
      <dgm:prSet presAssocID="{9CCC8B0F-2989-406A-B7CF-2E2AB31698B6}" presName="sibTrans" presStyleLbl="sibTrans1D1" presStyleIdx="3" presStyleCnt="6"/>
      <dgm:spPr/>
    </dgm:pt>
    <dgm:pt modelId="{12DF711E-E71A-48AF-A2D3-1DAEE77AF813}" type="pres">
      <dgm:prSet presAssocID="{19F37D1B-D12A-4EA5-82F7-0F9DDD121E66}" presName="node" presStyleLbl="node1" presStyleIdx="4" presStyleCnt="6">
        <dgm:presLayoutVars>
          <dgm:bulletEnabled val="1"/>
        </dgm:presLayoutVars>
      </dgm:prSet>
      <dgm:spPr/>
    </dgm:pt>
    <dgm:pt modelId="{4760F592-FF15-4AF3-BCE4-71C91BE09852}" type="pres">
      <dgm:prSet presAssocID="{19F37D1B-D12A-4EA5-82F7-0F9DDD121E66}" presName="spNode" presStyleCnt="0"/>
      <dgm:spPr/>
    </dgm:pt>
    <dgm:pt modelId="{96C0E88F-9CBE-4A30-B727-ADE4010C8E82}" type="pres">
      <dgm:prSet presAssocID="{92B2AE5B-9AD8-431B-90D2-DB584AC18C63}" presName="sibTrans" presStyleLbl="sibTrans1D1" presStyleIdx="4" presStyleCnt="6"/>
      <dgm:spPr/>
    </dgm:pt>
    <dgm:pt modelId="{CC42E4C6-3EA8-490F-8598-491C19A154A5}" type="pres">
      <dgm:prSet presAssocID="{C1437128-44DC-47BF-A3AD-1E925B20B37E}" presName="node" presStyleLbl="node1" presStyleIdx="5" presStyleCnt="6">
        <dgm:presLayoutVars>
          <dgm:bulletEnabled val="1"/>
        </dgm:presLayoutVars>
      </dgm:prSet>
      <dgm:spPr/>
    </dgm:pt>
    <dgm:pt modelId="{68681183-8B82-4A1E-BFA6-CABD29A92431}" type="pres">
      <dgm:prSet presAssocID="{C1437128-44DC-47BF-A3AD-1E925B20B37E}" presName="spNode" presStyleCnt="0"/>
      <dgm:spPr/>
    </dgm:pt>
    <dgm:pt modelId="{FA7E8A38-205E-4871-9AE7-DEC1591BC98B}" type="pres">
      <dgm:prSet presAssocID="{903D1E08-5DED-4BD3-9141-42008CDBE505}" presName="sibTrans" presStyleLbl="sibTrans1D1" presStyleIdx="5" presStyleCnt="6"/>
      <dgm:spPr/>
    </dgm:pt>
  </dgm:ptLst>
  <dgm:cxnLst>
    <dgm:cxn modelId="{A406720F-850F-4A07-AF92-75D0CE978464}" type="presOf" srcId="{19629C53-C107-485A-B6B0-9344A6F3A986}" destId="{899185AD-0B2B-46E0-BD89-E34C599E1F2A}" srcOrd="0" destOrd="0" presId="urn:microsoft.com/office/officeart/2005/8/layout/cycle5"/>
    <dgm:cxn modelId="{7EBD6614-2E8A-4B5A-8A67-262E8426ACEA}" type="presOf" srcId="{6D65DD22-C9F5-4812-9C36-E0F14713F064}" destId="{1568E09A-E5A0-4693-8D80-4379735F0610}" srcOrd="0" destOrd="0" presId="urn:microsoft.com/office/officeart/2005/8/layout/cycle5"/>
    <dgm:cxn modelId="{5B620519-214A-4069-B853-CA48A8BA926B}" type="presOf" srcId="{98031D9E-9966-439B-BD7A-4EA32B1AA75A}" destId="{777C1722-23CB-4BB9-A3DA-C5F8CBAE2918}" srcOrd="0" destOrd="0" presId="urn:microsoft.com/office/officeart/2005/8/layout/cycle5"/>
    <dgm:cxn modelId="{1B6A211E-4AB2-4FB1-85C3-ED2A643EB447}" type="presOf" srcId="{9CCC8B0F-2989-406A-B7CF-2E2AB31698B6}" destId="{37F8104D-F8CD-4635-9372-008E631D2D9F}" srcOrd="0" destOrd="0" presId="urn:microsoft.com/office/officeart/2005/8/layout/cycle5"/>
    <dgm:cxn modelId="{27BE6324-87DC-4B22-8D0F-BE6FB7150EE0}" srcId="{805B0C13-8591-4C3B-9A01-E0F856C1B1BA}" destId="{AD3717AB-9A2E-422D-BBB7-835263B8CC14}" srcOrd="3" destOrd="0" parTransId="{66548A94-EA3F-4C57-89EE-73141E8BB95E}" sibTransId="{9CCC8B0F-2989-406A-B7CF-2E2AB31698B6}"/>
    <dgm:cxn modelId="{DF93582D-811B-4645-BCAD-AC0B59F19B0A}" srcId="{805B0C13-8591-4C3B-9A01-E0F856C1B1BA}" destId="{98031D9E-9966-439B-BD7A-4EA32B1AA75A}" srcOrd="1" destOrd="0" parTransId="{5C85443A-2F5A-4587-9036-0FD1815DE3A7}" sibTransId="{B5EC006C-9FBC-4EE7-9852-B6B1F8433F7C}"/>
    <dgm:cxn modelId="{91422744-ECD2-42FF-892F-8718459D3CF7}" srcId="{805B0C13-8591-4C3B-9A01-E0F856C1B1BA}" destId="{C1437128-44DC-47BF-A3AD-1E925B20B37E}" srcOrd="5" destOrd="0" parTransId="{56056561-EB53-4090-8E6A-EA0459AEAAA5}" sibTransId="{903D1E08-5DED-4BD3-9141-42008CDBE505}"/>
    <dgm:cxn modelId="{7168C564-D6ED-45D9-BC55-FE10E298DFC9}" type="presOf" srcId="{960D4FB1-F61B-46F1-A748-10DC0FA190D4}" destId="{4AC00580-FA46-40B5-8E82-4BF0A2B1E4AE}" srcOrd="0" destOrd="0" presId="urn:microsoft.com/office/officeart/2005/8/layout/cycle5"/>
    <dgm:cxn modelId="{55F2624C-A1DA-4E57-BD93-368F6224B7C6}" srcId="{805B0C13-8591-4C3B-9A01-E0F856C1B1BA}" destId="{EFE4D16A-ED03-462F-9AF3-5D14B09F1E09}" srcOrd="0" destOrd="0" parTransId="{8338F7F9-C793-4D3C-B62A-8C59F9CB5019}" sibTransId="{960D4FB1-F61B-46F1-A748-10DC0FA190D4}"/>
    <dgm:cxn modelId="{8503A770-F187-491C-8852-3A4B01F050D5}" srcId="{805B0C13-8591-4C3B-9A01-E0F856C1B1BA}" destId="{19629C53-C107-485A-B6B0-9344A6F3A986}" srcOrd="2" destOrd="0" parTransId="{E7CDDFD7-271D-4CF0-938C-D147CB83BD6D}" sibTransId="{6D65DD22-C9F5-4812-9C36-E0F14713F064}"/>
    <dgm:cxn modelId="{5C41DE70-3BC4-4424-8ACE-5160FBB5E02E}" type="presOf" srcId="{805B0C13-8591-4C3B-9A01-E0F856C1B1BA}" destId="{9AEB4BA0-FDD6-4D27-988E-A6607B756CFD}" srcOrd="0" destOrd="0" presId="urn:microsoft.com/office/officeart/2005/8/layout/cycle5"/>
    <dgm:cxn modelId="{2454DA96-9E6C-4B04-A665-115DADA9FB6D}" type="presOf" srcId="{B5EC006C-9FBC-4EE7-9852-B6B1F8433F7C}" destId="{424BBB00-9478-4DC4-B32B-88DA839D854A}" srcOrd="0" destOrd="0" presId="urn:microsoft.com/office/officeart/2005/8/layout/cycle5"/>
    <dgm:cxn modelId="{3E70549A-5D61-423B-9DA6-3A9CDDBDA4F3}" type="presOf" srcId="{19F37D1B-D12A-4EA5-82F7-0F9DDD121E66}" destId="{12DF711E-E71A-48AF-A2D3-1DAEE77AF813}" srcOrd="0" destOrd="0" presId="urn:microsoft.com/office/officeart/2005/8/layout/cycle5"/>
    <dgm:cxn modelId="{E1E506B3-805E-4764-81BC-F85725DD2523}" type="presOf" srcId="{EFE4D16A-ED03-462F-9AF3-5D14B09F1E09}" destId="{69CEA954-30BC-47E2-993C-25E51E21EBD9}" srcOrd="0" destOrd="0" presId="urn:microsoft.com/office/officeart/2005/8/layout/cycle5"/>
    <dgm:cxn modelId="{743535B3-93BD-4F30-B0DC-4798FAB1515A}" type="presOf" srcId="{92B2AE5B-9AD8-431B-90D2-DB584AC18C63}" destId="{96C0E88F-9CBE-4A30-B727-ADE4010C8E82}" srcOrd="0" destOrd="0" presId="urn:microsoft.com/office/officeart/2005/8/layout/cycle5"/>
    <dgm:cxn modelId="{BB59A1B3-4675-473A-9FC8-FAF19FCA4DA1}" type="presOf" srcId="{903D1E08-5DED-4BD3-9141-42008CDBE505}" destId="{FA7E8A38-205E-4871-9AE7-DEC1591BC98B}" srcOrd="0" destOrd="0" presId="urn:microsoft.com/office/officeart/2005/8/layout/cycle5"/>
    <dgm:cxn modelId="{A65DF2B4-0F42-4027-8CF1-144DAE92164A}" type="presOf" srcId="{AD3717AB-9A2E-422D-BBB7-835263B8CC14}" destId="{EDB04DF8-4D3E-4CC9-9156-60151771013F}" srcOrd="0" destOrd="0" presId="urn:microsoft.com/office/officeart/2005/8/layout/cycle5"/>
    <dgm:cxn modelId="{E25EAAC6-889C-4B60-84CF-7C0AEB6C3D76}" srcId="{805B0C13-8591-4C3B-9A01-E0F856C1B1BA}" destId="{19F37D1B-D12A-4EA5-82F7-0F9DDD121E66}" srcOrd="4" destOrd="0" parTransId="{6D19680B-2474-44E9-8CCD-E70276D6E55E}" sibTransId="{92B2AE5B-9AD8-431B-90D2-DB584AC18C63}"/>
    <dgm:cxn modelId="{E9DCA6CD-CA37-428D-B3CD-80BBBFCFADFB}" type="presOf" srcId="{C1437128-44DC-47BF-A3AD-1E925B20B37E}" destId="{CC42E4C6-3EA8-490F-8598-491C19A154A5}" srcOrd="0" destOrd="0" presId="urn:microsoft.com/office/officeart/2005/8/layout/cycle5"/>
    <dgm:cxn modelId="{AA8D0B30-E3A0-4821-80E1-F3E4D663E4E0}" type="presParOf" srcId="{9AEB4BA0-FDD6-4D27-988E-A6607B756CFD}" destId="{69CEA954-30BC-47E2-993C-25E51E21EBD9}" srcOrd="0" destOrd="0" presId="urn:microsoft.com/office/officeart/2005/8/layout/cycle5"/>
    <dgm:cxn modelId="{4C5AF7D6-629D-4FDC-8122-56EF4D9A82D8}" type="presParOf" srcId="{9AEB4BA0-FDD6-4D27-988E-A6607B756CFD}" destId="{30480F3D-353D-462D-983F-91F44B1BDAA5}" srcOrd="1" destOrd="0" presId="urn:microsoft.com/office/officeart/2005/8/layout/cycle5"/>
    <dgm:cxn modelId="{58BA4EBF-46DA-4995-98EE-3EC573E09B42}" type="presParOf" srcId="{9AEB4BA0-FDD6-4D27-988E-A6607B756CFD}" destId="{4AC00580-FA46-40B5-8E82-4BF0A2B1E4AE}" srcOrd="2" destOrd="0" presId="urn:microsoft.com/office/officeart/2005/8/layout/cycle5"/>
    <dgm:cxn modelId="{4C464EB1-B276-4778-BA38-BCA624C0AA06}" type="presParOf" srcId="{9AEB4BA0-FDD6-4D27-988E-A6607B756CFD}" destId="{777C1722-23CB-4BB9-A3DA-C5F8CBAE2918}" srcOrd="3" destOrd="0" presId="urn:microsoft.com/office/officeart/2005/8/layout/cycle5"/>
    <dgm:cxn modelId="{E8BD2958-5F92-483E-ACCA-65B98DAC1233}" type="presParOf" srcId="{9AEB4BA0-FDD6-4D27-988E-A6607B756CFD}" destId="{47F3AAFA-061E-4FF2-86B8-037F3A3AB106}" srcOrd="4" destOrd="0" presId="urn:microsoft.com/office/officeart/2005/8/layout/cycle5"/>
    <dgm:cxn modelId="{A84E784D-365E-452B-AA5B-6669F5282FEA}" type="presParOf" srcId="{9AEB4BA0-FDD6-4D27-988E-A6607B756CFD}" destId="{424BBB00-9478-4DC4-B32B-88DA839D854A}" srcOrd="5" destOrd="0" presId="urn:microsoft.com/office/officeart/2005/8/layout/cycle5"/>
    <dgm:cxn modelId="{31752D09-D640-4565-A67A-673A80D23DCE}" type="presParOf" srcId="{9AEB4BA0-FDD6-4D27-988E-A6607B756CFD}" destId="{899185AD-0B2B-46E0-BD89-E34C599E1F2A}" srcOrd="6" destOrd="0" presId="urn:microsoft.com/office/officeart/2005/8/layout/cycle5"/>
    <dgm:cxn modelId="{73D002AC-2BA5-4EFE-92D1-EC9EF58DAEA8}" type="presParOf" srcId="{9AEB4BA0-FDD6-4D27-988E-A6607B756CFD}" destId="{D175FD0D-69B5-4AA6-B5ED-7DBDE91F8AC7}" srcOrd="7" destOrd="0" presId="urn:microsoft.com/office/officeart/2005/8/layout/cycle5"/>
    <dgm:cxn modelId="{66584D66-1C13-4214-A0DE-224209D6E420}" type="presParOf" srcId="{9AEB4BA0-FDD6-4D27-988E-A6607B756CFD}" destId="{1568E09A-E5A0-4693-8D80-4379735F0610}" srcOrd="8" destOrd="0" presId="urn:microsoft.com/office/officeart/2005/8/layout/cycle5"/>
    <dgm:cxn modelId="{0FE39C29-EC00-420F-89E2-E91900457F8A}" type="presParOf" srcId="{9AEB4BA0-FDD6-4D27-988E-A6607B756CFD}" destId="{EDB04DF8-4D3E-4CC9-9156-60151771013F}" srcOrd="9" destOrd="0" presId="urn:microsoft.com/office/officeart/2005/8/layout/cycle5"/>
    <dgm:cxn modelId="{69053EED-A1D1-40B4-BA10-53EF4EF24B8C}" type="presParOf" srcId="{9AEB4BA0-FDD6-4D27-988E-A6607B756CFD}" destId="{F7F71D74-D0DB-403C-BC33-2F4685E3AF66}" srcOrd="10" destOrd="0" presId="urn:microsoft.com/office/officeart/2005/8/layout/cycle5"/>
    <dgm:cxn modelId="{B310EC07-CC7C-410F-B2B9-23B7964F6C38}" type="presParOf" srcId="{9AEB4BA0-FDD6-4D27-988E-A6607B756CFD}" destId="{37F8104D-F8CD-4635-9372-008E631D2D9F}" srcOrd="11" destOrd="0" presId="urn:microsoft.com/office/officeart/2005/8/layout/cycle5"/>
    <dgm:cxn modelId="{4BFEA269-1075-424A-866C-E3D4234D50B3}" type="presParOf" srcId="{9AEB4BA0-FDD6-4D27-988E-A6607B756CFD}" destId="{12DF711E-E71A-48AF-A2D3-1DAEE77AF813}" srcOrd="12" destOrd="0" presId="urn:microsoft.com/office/officeart/2005/8/layout/cycle5"/>
    <dgm:cxn modelId="{1138470A-DB40-4B15-A6EC-AB91AD8C258B}" type="presParOf" srcId="{9AEB4BA0-FDD6-4D27-988E-A6607B756CFD}" destId="{4760F592-FF15-4AF3-BCE4-71C91BE09852}" srcOrd="13" destOrd="0" presId="urn:microsoft.com/office/officeart/2005/8/layout/cycle5"/>
    <dgm:cxn modelId="{BC9544B9-0871-4D69-B8EC-D611139B93CE}" type="presParOf" srcId="{9AEB4BA0-FDD6-4D27-988E-A6607B756CFD}" destId="{96C0E88F-9CBE-4A30-B727-ADE4010C8E82}" srcOrd="14" destOrd="0" presId="urn:microsoft.com/office/officeart/2005/8/layout/cycle5"/>
    <dgm:cxn modelId="{F7B3721A-8AB3-4EE6-A8E5-E91D0E57F51F}" type="presParOf" srcId="{9AEB4BA0-FDD6-4D27-988E-A6607B756CFD}" destId="{CC42E4C6-3EA8-490F-8598-491C19A154A5}" srcOrd="15" destOrd="0" presId="urn:microsoft.com/office/officeart/2005/8/layout/cycle5"/>
    <dgm:cxn modelId="{D11A3286-CE9F-428D-A9B4-6AE22ABA7832}" type="presParOf" srcId="{9AEB4BA0-FDD6-4D27-988E-A6607B756CFD}" destId="{68681183-8B82-4A1E-BFA6-CABD29A92431}" srcOrd="16" destOrd="0" presId="urn:microsoft.com/office/officeart/2005/8/layout/cycle5"/>
    <dgm:cxn modelId="{20865FC4-146B-4E18-A50F-B63374EC1069}" type="presParOf" srcId="{9AEB4BA0-FDD6-4D27-988E-A6607B756CFD}" destId="{FA7E8A38-205E-4871-9AE7-DEC1591BC98B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1BF68-06E1-41C6-A149-8098F253AB87}">
      <dsp:nvSpPr>
        <dsp:cNvPr id="0" name=""/>
        <dsp:cNvSpPr/>
      </dsp:nvSpPr>
      <dsp:spPr>
        <a:xfrm>
          <a:off x="4433701" y="2443640"/>
          <a:ext cx="1648197" cy="164819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Beauty</a:t>
          </a:r>
        </a:p>
      </dsp:txBody>
      <dsp:txXfrm>
        <a:off x="4675074" y="2685013"/>
        <a:ext cx="1165451" cy="1165451"/>
      </dsp:txXfrm>
    </dsp:sp>
    <dsp:sp modelId="{A5CF0436-FBFC-439A-83F0-1E4FA770AE6A}">
      <dsp:nvSpPr>
        <dsp:cNvPr id="0" name=""/>
        <dsp:cNvSpPr/>
      </dsp:nvSpPr>
      <dsp:spPr>
        <a:xfrm rot="16200000">
          <a:off x="5004137" y="1699196"/>
          <a:ext cx="507325" cy="5603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080236" y="1887372"/>
        <a:ext cx="355128" cy="336233"/>
      </dsp:txXfrm>
    </dsp:sp>
    <dsp:sp modelId="{2E62FA5E-251A-48A2-A67F-4311C90659CA}">
      <dsp:nvSpPr>
        <dsp:cNvPr id="0" name=""/>
        <dsp:cNvSpPr/>
      </dsp:nvSpPr>
      <dsp:spPr>
        <a:xfrm>
          <a:off x="4516111" y="3045"/>
          <a:ext cx="1483377" cy="148337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Gender</a:t>
          </a:r>
          <a:endParaRPr lang="en-IN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33347" y="220281"/>
        <a:ext cx="1048905" cy="1048905"/>
      </dsp:txXfrm>
    </dsp:sp>
    <dsp:sp modelId="{4287F3AE-0D57-4979-982D-BEF9772355DE}">
      <dsp:nvSpPr>
        <dsp:cNvPr id="0" name=""/>
        <dsp:cNvSpPr/>
      </dsp:nvSpPr>
      <dsp:spPr>
        <a:xfrm rot="18900000">
          <a:off x="5915137" y="2076545"/>
          <a:ext cx="507325" cy="5603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37426" y="2242432"/>
        <a:ext cx="355128" cy="336233"/>
      </dsp:txXfrm>
    </dsp:sp>
    <dsp:sp modelId="{8B282647-1818-47B2-990F-E5B478882707}">
      <dsp:nvSpPr>
        <dsp:cNvPr id="0" name=""/>
        <dsp:cNvSpPr/>
      </dsp:nvSpPr>
      <dsp:spPr>
        <a:xfrm>
          <a:off x="6300145" y="742016"/>
          <a:ext cx="1483377" cy="148337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Colour</a:t>
          </a:r>
          <a:endParaRPr lang="en-IN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517381" y="959252"/>
        <a:ext cx="1048905" cy="1048905"/>
      </dsp:txXfrm>
    </dsp:sp>
    <dsp:sp modelId="{6D6E5205-9F0A-4703-BCD4-5BB0687A0CD4}">
      <dsp:nvSpPr>
        <dsp:cNvPr id="0" name=""/>
        <dsp:cNvSpPr/>
      </dsp:nvSpPr>
      <dsp:spPr>
        <a:xfrm>
          <a:off x="6292486" y="2987545"/>
          <a:ext cx="507325" cy="5603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292486" y="3099622"/>
        <a:ext cx="355128" cy="336233"/>
      </dsp:txXfrm>
    </dsp:sp>
    <dsp:sp modelId="{8F3A27C4-86A0-49A3-937A-633C4F5E4BB6}">
      <dsp:nvSpPr>
        <dsp:cNvPr id="0" name=""/>
        <dsp:cNvSpPr/>
      </dsp:nvSpPr>
      <dsp:spPr>
        <a:xfrm>
          <a:off x="7039117" y="2526050"/>
          <a:ext cx="1483377" cy="148337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Race</a:t>
          </a:r>
          <a:endParaRPr lang="en-IN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256353" y="2743286"/>
        <a:ext cx="1048905" cy="1048905"/>
      </dsp:txXfrm>
    </dsp:sp>
    <dsp:sp modelId="{44204630-CE32-4A86-8A56-D92208B54790}">
      <dsp:nvSpPr>
        <dsp:cNvPr id="0" name=""/>
        <dsp:cNvSpPr/>
      </dsp:nvSpPr>
      <dsp:spPr>
        <a:xfrm rot="2700000">
          <a:off x="5915137" y="3898546"/>
          <a:ext cx="507325" cy="5603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37426" y="3956813"/>
        <a:ext cx="355128" cy="336233"/>
      </dsp:txXfrm>
    </dsp:sp>
    <dsp:sp modelId="{2AC1E351-ABDE-4529-AAB8-D875F3F5C24C}">
      <dsp:nvSpPr>
        <dsp:cNvPr id="0" name=""/>
        <dsp:cNvSpPr/>
      </dsp:nvSpPr>
      <dsp:spPr>
        <a:xfrm>
          <a:off x="6300145" y="4310085"/>
          <a:ext cx="1483377" cy="148337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Cast</a:t>
          </a:r>
          <a:endParaRPr lang="en-IN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6517381" y="4527321"/>
        <a:ext cx="1048905" cy="1048905"/>
      </dsp:txXfrm>
    </dsp:sp>
    <dsp:sp modelId="{9B846E50-8D0E-478D-AAC0-50BF72FA7085}">
      <dsp:nvSpPr>
        <dsp:cNvPr id="0" name=""/>
        <dsp:cNvSpPr/>
      </dsp:nvSpPr>
      <dsp:spPr>
        <a:xfrm rot="5400000">
          <a:off x="5004137" y="4275895"/>
          <a:ext cx="507325" cy="5603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080236" y="4311874"/>
        <a:ext cx="355128" cy="336233"/>
      </dsp:txXfrm>
    </dsp:sp>
    <dsp:sp modelId="{7EC46A9E-B6BC-4FF6-A5C9-41113E7329CE}">
      <dsp:nvSpPr>
        <dsp:cNvPr id="0" name=""/>
        <dsp:cNvSpPr/>
      </dsp:nvSpPr>
      <dsp:spPr>
        <a:xfrm>
          <a:off x="4516111" y="5049056"/>
          <a:ext cx="1483377" cy="148337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Passion</a:t>
          </a:r>
          <a:endParaRPr lang="en-IN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33347" y="5266292"/>
        <a:ext cx="1048905" cy="1048905"/>
      </dsp:txXfrm>
    </dsp:sp>
    <dsp:sp modelId="{4355E186-2F59-4FEF-9D1D-151E884A292A}">
      <dsp:nvSpPr>
        <dsp:cNvPr id="0" name=""/>
        <dsp:cNvSpPr/>
      </dsp:nvSpPr>
      <dsp:spPr>
        <a:xfrm rot="8100000">
          <a:off x="4093136" y="3898546"/>
          <a:ext cx="507325" cy="5603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223044" y="3956813"/>
        <a:ext cx="355128" cy="336233"/>
      </dsp:txXfrm>
    </dsp:sp>
    <dsp:sp modelId="{DFA60ADF-37C8-461B-9B53-76D44F0924B0}">
      <dsp:nvSpPr>
        <dsp:cNvPr id="0" name=""/>
        <dsp:cNvSpPr/>
      </dsp:nvSpPr>
      <dsp:spPr>
        <a:xfrm>
          <a:off x="2732076" y="4310085"/>
          <a:ext cx="1483377" cy="148337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Confidence</a:t>
          </a:r>
          <a:endParaRPr lang="en-IN" sz="17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49312" y="4527321"/>
        <a:ext cx="1048905" cy="1048905"/>
      </dsp:txXfrm>
    </dsp:sp>
    <dsp:sp modelId="{C7BE3FF1-4136-4727-A1DB-6477DB9D4AAD}">
      <dsp:nvSpPr>
        <dsp:cNvPr id="0" name=""/>
        <dsp:cNvSpPr/>
      </dsp:nvSpPr>
      <dsp:spPr>
        <a:xfrm rot="10800000">
          <a:off x="3715787" y="2987545"/>
          <a:ext cx="507325" cy="560387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867984" y="3099622"/>
        <a:ext cx="355128" cy="336233"/>
      </dsp:txXfrm>
    </dsp:sp>
    <dsp:sp modelId="{2193A574-0C70-443B-B6E5-ED9529030BE3}">
      <dsp:nvSpPr>
        <dsp:cNvPr id="0" name=""/>
        <dsp:cNvSpPr/>
      </dsp:nvSpPr>
      <dsp:spPr>
        <a:xfrm>
          <a:off x="1993105" y="2526050"/>
          <a:ext cx="1483377" cy="148337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Profession</a:t>
          </a:r>
        </a:p>
      </dsp:txBody>
      <dsp:txXfrm>
        <a:off x="2210341" y="2743286"/>
        <a:ext cx="1048905" cy="1048905"/>
      </dsp:txXfrm>
    </dsp:sp>
    <dsp:sp modelId="{D907D3CD-7458-413D-8370-2EE1969AFFD5}">
      <dsp:nvSpPr>
        <dsp:cNvPr id="0" name=""/>
        <dsp:cNvSpPr/>
      </dsp:nvSpPr>
      <dsp:spPr>
        <a:xfrm rot="13500000">
          <a:off x="4093136" y="2076545"/>
          <a:ext cx="507325" cy="5603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 rot="10800000">
        <a:off x="4223044" y="2242432"/>
        <a:ext cx="355128" cy="336233"/>
      </dsp:txXfrm>
    </dsp:sp>
    <dsp:sp modelId="{54DBDAC2-195F-4C3D-BE48-81D5A8C828AB}">
      <dsp:nvSpPr>
        <dsp:cNvPr id="0" name=""/>
        <dsp:cNvSpPr/>
      </dsp:nvSpPr>
      <dsp:spPr>
        <a:xfrm>
          <a:off x="2732076" y="742016"/>
          <a:ext cx="1483377" cy="1483377"/>
        </a:xfrm>
        <a:prstGeom prst="ellips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Self Care</a:t>
          </a:r>
        </a:p>
      </dsp:txBody>
      <dsp:txXfrm>
        <a:off x="2949312" y="959252"/>
        <a:ext cx="1048905" cy="1048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EA954-30BC-47E2-993C-25E51E21EBD9}">
      <dsp:nvSpPr>
        <dsp:cNvPr id="0" name=""/>
        <dsp:cNvSpPr/>
      </dsp:nvSpPr>
      <dsp:spPr>
        <a:xfrm>
          <a:off x="5113031" y="3293"/>
          <a:ext cx="1412157" cy="91790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Business Understanding </a:t>
          </a:r>
        </a:p>
      </dsp:txBody>
      <dsp:txXfrm>
        <a:off x="5157839" y="48101"/>
        <a:ext cx="1322541" cy="828286"/>
      </dsp:txXfrm>
    </dsp:sp>
    <dsp:sp modelId="{4AC00580-FA46-40B5-8E82-4BF0A2B1E4AE}">
      <dsp:nvSpPr>
        <dsp:cNvPr id="0" name=""/>
        <dsp:cNvSpPr/>
      </dsp:nvSpPr>
      <dsp:spPr>
        <a:xfrm>
          <a:off x="3655112" y="462244"/>
          <a:ext cx="4327994" cy="4327994"/>
        </a:xfrm>
        <a:custGeom>
          <a:avLst/>
          <a:gdLst/>
          <a:ahLst/>
          <a:cxnLst/>
          <a:rect l="0" t="0" r="0" b="0"/>
          <a:pathLst>
            <a:path>
              <a:moveTo>
                <a:pt x="3048020" y="188804"/>
              </a:moveTo>
              <a:arcTo wR="2163997" hR="2163997" stAng="17646691" swAng="924934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7C1722-23CB-4BB9-A3DA-C5F8CBAE2918}">
      <dsp:nvSpPr>
        <dsp:cNvPr id="0" name=""/>
        <dsp:cNvSpPr/>
      </dsp:nvSpPr>
      <dsp:spPr>
        <a:xfrm>
          <a:off x="6987107" y="1085291"/>
          <a:ext cx="1412157" cy="917902"/>
        </a:xfrm>
        <a:prstGeom prst="roundRect">
          <a:avLst/>
        </a:prstGeom>
        <a:gradFill rotWithShape="0">
          <a:gsLst>
            <a:gs pos="0">
              <a:schemeClr val="accent4">
                <a:hueOff val="1960178"/>
                <a:satOff val="-8155"/>
                <a:lumOff val="1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960178"/>
                <a:satOff val="-8155"/>
                <a:lumOff val="1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960178"/>
                <a:satOff val="-8155"/>
                <a:lumOff val="1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Data Collection</a:t>
          </a:r>
        </a:p>
      </dsp:txBody>
      <dsp:txXfrm>
        <a:off x="7031915" y="1130099"/>
        <a:ext cx="1322541" cy="828286"/>
      </dsp:txXfrm>
    </dsp:sp>
    <dsp:sp modelId="{424BBB00-9478-4DC4-B32B-88DA839D854A}">
      <dsp:nvSpPr>
        <dsp:cNvPr id="0" name=""/>
        <dsp:cNvSpPr/>
      </dsp:nvSpPr>
      <dsp:spPr>
        <a:xfrm>
          <a:off x="3655112" y="462244"/>
          <a:ext cx="4327994" cy="4327994"/>
        </a:xfrm>
        <a:custGeom>
          <a:avLst/>
          <a:gdLst/>
          <a:ahLst/>
          <a:cxnLst/>
          <a:rect l="0" t="0" r="0" b="0"/>
          <a:pathLst>
            <a:path>
              <a:moveTo>
                <a:pt x="4294229" y="1783215"/>
              </a:moveTo>
              <a:arcTo wR="2163997" hR="2163997" stAng="20991921" swAng="1216158"/>
            </a:path>
          </a:pathLst>
        </a:custGeom>
        <a:noFill/>
        <a:ln w="6350" cap="flat" cmpd="sng" algn="ctr">
          <a:solidFill>
            <a:schemeClr val="accent4">
              <a:hueOff val="1960178"/>
              <a:satOff val="-8155"/>
              <a:lumOff val="1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9185AD-0B2B-46E0-BD89-E34C599E1F2A}">
      <dsp:nvSpPr>
        <dsp:cNvPr id="0" name=""/>
        <dsp:cNvSpPr/>
      </dsp:nvSpPr>
      <dsp:spPr>
        <a:xfrm>
          <a:off x="6987107" y="3249289"/>
          <a:ext cx="1412157" cy="917902"/>
        </a:xfrm>
        <a:prstGeom prst="roundRect">
          <a:avLst/>
        </a:prstGeom>
        <a:gradFill rotWithShape="0">
          <a:gsLst>
            <a:gs pos="0">
              <a:schemeClr val="accent4">
                <a:hueOff val="3920356"/>
                <a:satOff val="-16311"/>
                <a:lumOff val="3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3920356"/>
                <a:satOff val="-16311"/>
                <a:lumOff val="3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3920356"/>
                <a:satOff val="-16311"/>
                <a:lumOff val="3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Data Preparation</a:t>
          </a:r>
        </a:p>
      </dsp:txBody>
      <dsp:txXfrm>
        <a:off x="7031915" y="3294097"/>
        <a:ext cx="1322541" cy="828286"/>
      </dsp:txXfrm>
    </dsp:sp>
    <dsp:sp modelId="{1568E09A-E5A0-4693-8D80-4379735F0610}">
      <dsp:nvSpPr>
        <dsp:cNvPr id="0" name=""/>
        <dsp:cNvSpPr/>
      </dsp:nvSpPr>
      <dsp:spPr>
        <a:xfrm>
          <a:off x="3655112" y="462244"/>
          <a:ext cx="4327994" cy="4327994"/>
        </a:xfrm>
        <a:custGeom>
          <a:avLst/>
          <a:gdLst/>
          <a:ahLst/>
          <a:cxnLst/>
          <a:rect l="0" t="0" r="0" b="0"/>
          <a:pathLst>
            <a:path>
              <a:moveTo>
                <a:pt x="3541257" y="3833139"/>
              </a:moveTo>
              <a:arcTo wR="2163997" hR="2163997" stAng="3028375" swAng="924934"/>
            </a:path>
          </a:pathLst>
        </a:custGeom>
        <a:noFill/>
        <a:ln w="6350" cap="flat" cmpd="sng" algn="ctr">
          <a:solidFill>
            <a:schemeClr val="accent4">
              <a:hueOff val="3920356"/>
              <a:satOff val="-16311"/>
              <a:lumOff val="3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04DF8-4D3E-4CC9-9156-60151771013F}">
      <dsp:nvSpPr>
        <dsp:cNvPr id="0" name=""/>
        <dsp:cNvSpPr/>
      </dsp:nvSpPr>
      <dsp:spPr>
        <a:xfrm>
          <a:off x="5113031" y="4331287"/>
          <a:ext cx="1412157" cy="917902"/>
        </a:xfrm>
        <a:prstGeom prst="roundRect">
          <a:avLst/>
        </a:prstGeom>
        <a:gradFill rotWithShape="0">
          <a:gsLst>
            <a:gs pos="0">
              <a:schemeClr val="accent4">
                <a:hueOff val="5880535"/>
                <a:satOff val="-24466"/>
                <a:lumOff val="5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880535"/>
                <a:satOff val="-24466"/>
                <a:lumOff val="5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880535"/>
                <a:satOff val="-24466"/>
                <a:lumOff val="5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Exploratory Data Analysis</a:t>
          </a:r>
        </a:p>
      </dsp:txBody>
      <dsp:txXfrm>
        <a:off x="5157839" y="4376095"/>
        <a:ext cx="1322541" cy="828286"/>
      </dsp:txXfrm>
    </dsp:sp>
    <dsp:sp modelId="{37F8104D-F8CD-4635-9372-008E631D2D9F}">
      <dsp:nvSpPr>
        <dsp:cNvPr id="0" name=""/>
        <dsp:cNvSpPr/>
      </dsp:nvSpPr>
      <dsp:spPr>
        <a:xfrm>
          <a:off x="3655112" y="462244"/>
          <a:ext cx="4327994" cy="4327994"/>
        </a:xfrm>
        <a:custGeom>
          <a:avLst/>
          <a:gdLst/>
          <a:ahLst/>
          <a:cxnLst/>
          <a:rect l="0" t="0" r="0" b="0"/>
          <a:pathLst>
            <a:path>
              <a:moveTo>
                <a:pt x="1279973" y="4139189"/>
              </a:moveTo>
              <a:arcTo wR="2163997" hR="2163997" stAng="6846691" swAng="924934"/>
            </a:path>
          </a:pathLst>
        </a:custGeom>
        <a:noFill/>
        <a:ln w="6350" cap="flat" cmpd="sng" algn="ctr">
          <a:solidFill>
            <a:schemeClr val="accent4">
              <a:hueOff val="5880535"/>
              <a:satOff val="-24466"/>
              <a:lumOff val="5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DF711E-E71A-48AF-A2D3-1DAEE77AF813}">
      <dsp:nvSpPr>
        <dsp:cNvPr id="0" name=""/>
        <dsp:cNvSpPr/>
      </dsp:nvSpPr>
      <dsp:spPr>
        <a:xfrm>
          <a:off x="3238954" y="3249289"/>
          <a:ext cx="1412157" cy="917902"/>
        </a:xfrm>
        <a:prstGeom prst="roundRect">
          <a:avLst/>
        </a:prstGeom>
        <a:gradFill rotWithShape="0">
          <a:gsLst>
            <a:gs pos="0">
              <a:schemeClr val="accent4">
                <a:hueOff val="7840713"/>
                <a:satOff val="-32622"/>
                <a:lumOff val="768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7840713"/>
                <a:satOff val="-32622"/>
                <a:lumOff val="768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7840713"/>
                <a:satOff val="-32622"/>
                <a:lumOff val="768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Model Evaluation</a:t>
          </a:r>
        </a:p>
      </dsp:txBody>
      <dsp:txXfrm>
        <a:off x="3283762" y="3294097"/>
        <a:ext cx="1322541" cy="828286"/>
      </dsp:txXfrm>
    </dsp:sp>
    <dsp:sp modelId="{96C0E88F-9CBE-4A30-B727-ADE4010C8E82}">
      <dsp:nvSpPr>
        <dsp:cNvPr id="0" name=""/>
        <dsp:cNvSpPr/>
      </dsp:nvSpPr>
      <dsp:spPr>
        <a:xfrm>
          <a:off x="3655112" y="462244"/>
          <a:ext cx="4327994" cy="4327994"/>
        </a:xfrm>
        <a:custGeom>
          <a:avLst/>
          <a:gdLst/>
          <a:ahLst/>
          <a:cxnLst/>
          <a:rect l="0" t="0" r="0" b="0"/>
          <a:pathLst>
            <a:path>
              <a:moveTo>
                <a:pt x="33764" y="2544778"/>
              </a:moveTo>
              <a:arcTo wR="2163997" hR="2163997" stAng="10191921" swAng="1216158"/>
            </a:path>
          </a:pathLst>
        </a:custGeom>
        <a:noFill/>
        <a:ln w="6350" cap="flat" cmpd="sng" algn="ctr">
          <a:solidFill>
            <a:schemeClr val="accent4">
              <a:hueOff val="7840713"/>
              <a:satOff val="-32622"/>
              <a:lumOff val="768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2E4C6-3EA8-490F-8598-491C19A154A5}">
      <dsp:nvSpPr>
        <dsp:cNvPr id="0" name=""/>
        <dsp:cNvSpPr/>
      </dsp:nvSpPr>
      <dsp:spPr>
        <a:xfrm>
          <a:off x="3238954" y="1085291"/>
          <a:ext cx="1412157" cy="917902"/>
        </a:xfrm>
        <a:prstGeom prst="round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Model Deployment</a:t>
          </a:r>
        </a:p>
      </dsp:txBody>
      <dsp:txXfrm>
        <a:off x="3283762" y="1130099"/>
        <a:ext cx="1322541" cy="828286"/>
      </dsp:txXfrm>
    </dsp:sp>
    <dsp:sp modelId="{FA7E8A38-205E-4871-9AE7-DEC1591BC98B}">
      <dsp:nvSpPr>
        <dsp:cNvPr id="0" name=""/>
        <dsp:cNvSpPr/>
      </dsp:nvSpPr>
      <dsp:spPr>
        <a:xfrm>
          <a:off x="3655112" y="462244"/>
          <a:ext cx="4327994" cy="4327994"/>
        </a:xfrm>
        <a:custGeom>
          <a:avLst/>
          <a:gdLst/>
          <a:ahLst/>
          <a:cxnLst/>
          <a:rect l="0" t="0" r="0" b="0"/>
          <a:pathLst>
            <a:path>
              <a:moveTo>
                <a:pt x="786736" y="494854"/>
              </a:moveTo>
              <a:arcTo wR="2163997" hR="2163997" stAng="13828375" swAng="924934"/>
            </a:path>
          </a:pathLst>
        </a:custGeom>
        <a:noFill/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088F-56F6-33A3-8229-D8B4A1656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E2354-98EA-9EBC-CA00-AEBA7A945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83DAD-39A9-00AC-52AB-F1462DF3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6916F-DDF6-019C-6052-889ED020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A937-949C-3721-7083-6F5C59F2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42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E483-6D56-E115-DA91-5AD73F22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AA0F1-B511-1900-6CA0-33926E516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8CF9D-E2F8-1F11-BEF9-4BA76738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3C348-C7BA-765C-80F5-E6659D84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565A5-99FF-79FB-C3A4-9C7B1166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11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939338-CDFD-304F-4C88-7B11A87F2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CC4D1-7910-2880-6402-B79E5ED69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44564-53CB-4EDF-019F-F236B9C0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572-47AD-0640-1948-41415398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8F278-3C14-2F44-7C3C-A4D8B1F3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17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73A7-D2B3-7043-C172-AD5425BF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6D8E0-6247-DE8B-9CB8-EC8A75CCB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39F89-0DEE-6CBD-BCF6-E43C5E7D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2C12B-FBFE-2B6E-39A5-352B1DD2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6D431-2303-AF2B-8C78-7984787A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056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0C2A-4D15-5DD9-9974-A38C4878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3B8B3-BE65-B724-D6AD-5DC5B04CC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B9F15-C2CE-46FC-8483-A762BF70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D36D-7CB3-1D26-A7CB-E520574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90F6-6AF0-5D6E-6FCA-8D691D832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585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D74AB-EAC9-E647-6B68-510A3AF6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071C-EE0E-BD14-6E84-BB6B9A934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88FFA-CD27-B240-A76B-42D9A1D3D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8A98B-3070-B71E-7741-D9446B22B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7BACD-67C9-72BC-800D-7D9C8270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A3D18-6A0F-FA6A-D814-D95E2AFE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40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05E07-B1F9-0DF5-CFB3-F394BA765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C9877-41DB-6246-0259-6132CA657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ECF5F-A438-A953-93AF-41E510BD0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DF21B-0314-1528-E054-D2BD1FD8E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F5FC5-7545-AB02-C7B7-C0C1A27255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308B1-1BCD-A4C6-E229-EAB470BB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852236-0E3C-235E-CBB7-86F2FAA2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9608C-5122-098A-9131-F7E38E5C9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25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2270-51C8-6C69-04A7-F88CEA352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C065A-0AA2-8C51-2E99-9B7B1B603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C20A3-A34E-74A0-D2CD-90A8092F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8915A-2EAB-9DEB-45B3-40E255EC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853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86A3E3-A075-7B9E-52AB-10893ED4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142B20-E774-88A7-CC15-6101815D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90B13-4507-7F46-D8E8-1C9ACCCC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2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3D2B-08AC-71AA-4DAA-0FA0897D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FAF06-38EB-0426-68E4-02C252ED2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EA5BE-FDBB-FF36-293A-617133269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EBBF0-955F-64C0-39B0-267DDC39E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492D9-FE1F-FE60-58C2-2036464A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5DA4C-6A75-29A4-4772-940060D2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37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B3808-E301-9E2A-FC12-1E52DEB0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53C52A-2F17-EED8-3FFB-AC16F07A8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5D3B7-C349-AB8F-880C-C7445E498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978C-E39D-94B9-634D-5CEBE624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825EA-E195-3FB0-5654-BA63A10C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814B2-9047-E3DA-44A1-A5D1A2B8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25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B83AD-4F7E-F563-45FC-F6BD5E7DB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F1E64-B2BE-850E-E8F1-9A6646AF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F5F4E-E4A4-E68E-9441-0369460A5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ADFF5-0897-42A7-9C9B-5F2D3199CC1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82EE3-C121-8700-7717-53907272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CF7D9-7350-DFCC-F3E0-0AAA5FFBB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4D5AD-CC8D-4721-AB34-3132704395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78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jpg"/><Relationship Id="rId12" Type="http://schemas.openxmlformats.org/officeDocument/2006/relationships/image" Target="../media/image8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7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EAAB67-C429-7FCF-67C2-7B2CADCC3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7751" y="2473693"/>
            <a:ext cx="3166711" cy="4384307"/>
          </a:xfrm>
        </p:spPr>
        <p:txBody>
          <a:bodyPr/>
          <a:lstStyle/>
          <a:p>
            <a:r>
              <a:rPr lang="en-IN" dirty="0"/>
              <a:t>By:</a:t>
            </a:r>
          </a:p>
          <a:p>
            <a:r>
              <a:rPr lang="en-IN" dirty="0"/>
              <a:t>Ms. Anupama</a:t>
            </a:r>
          </a:p>
          <a:p>
            <a:r>
              <a:rPr lang="en-IN" dirty="0"/>
              <a:t>Ms. </a:t>
            </a:r>
            <a:r>
              <a:rPr lang="en-IN" dirty="0" err="1"/>
              <a:t>Laiba</a:t>
            </a:r>
            <a:endParaRPr lang="en-IN" dirty="0"/>
          </a:p>
          <a:p>
            <a:r>
              <a:rPr lang="en-IN" dirty="0"/>
              <a:t>Mr. </a:t>
            </a:r>
            <a:r>
              <a:rPr lang="en-IN" dirty="0" err="1"/>
              <a:t>Somanath</a:t>
            </a:r>
            <a:endParaRPr lang="en-IN" dirty="0"/>
          </a:p>
          <a:p>
            <a:r>
              <a:rPr lang="en-IN" dirty="0"/>
              <a:t>Ms. Jyoti</a:t>
            </a:r>
          </a:p>
          <a:p>
            <a:r>
              <a:rPr lang="en-IN" dirty="0"/>
              <a:t>Ms. Sonal</a:t>
            </a:r>
          </a:p>
          <a:p>
            <a:r>
              <a:rPr lang="en-IN" dirty="0"/>
              <a:t>Mr. Ashish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25B6A-E8D9-2C15-D7B5-9B6531553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27" y="0"/>
            <a:ext cx="9144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F0F346-014F-746D-96C3-51B7D3DEA20E}"/>
              </a:ext>
            </a:extLst>
          </p:cNvPr>
          <p:cNvSpPr/>
          <p:nvPr/>
        </p:nvSpPr>
        <p:spPr>
          <a:xfrm>
            <a:off x="2367814" y="279132"/>
            <a:ext cx="908227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Amazon Beauty Products Recommendation Engine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97182-6D73-AF07-B2A0-3975FDBE0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7" y="526546"/>
            <a:ext cx="2565534" cy="12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24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20C73-3ED7-C50C-360C-423C679E7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4774131" cy="46977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1A1C8-EF4D-0E8D-6884-86E00F48D9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"/>
          <a:stretch/>
        </p:blipFill>
        <p:spPr>
          <a:xfrm>
            <a:off x="4774129" y="1472664"/>
            <a:ext cx="3936733" cy="4934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5E4CB-6174-0758-488C-974F764BE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134" y="1724343"/>
            <a:ext cx="3471695" cy="520754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37F4F4-8CA9-616D-6EF3-3D5EBD56A516}"/>
              </a:ext>
            </a:extLst>
          </p:cNvPr>
          <p:cNvSpPr/>
          <p:nvPr/>
        </p:nvSpPr>
        <p:spPr>
          <a:xfrm>
            <a:off x="4359972" y="2185944"/>
            <a:ext cx="1105786" cy="91936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3F551AC-FC95-38C9-C5A8-F37BDB2C5D93}"/>
              </a:ext>
            </a:extLst>
          </p:cNvPr>
          <p:cNvSpPr/>
          <p:nvPr/>
        </p:nvSpPr>
        <p:spPr>
          <a:xfrm>
            <a:off x="8286778" y="5004544"/>
            <a:ext cx="1105786" cy="91936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685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664C-741A-BD55-382C-7B06317E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Final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94906-3B8A-DD45-DA58-A3C72ACAE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2" y="1825625"/>
            <a:ext cx="7168596" cy="4351338"/>
          </a:xfrm>
        </p:spPr>
      </p:pic>
    </p:spTree>
    <p:extLst>
      <p:ext uri="{BB962C8B-B14F-4D97-AF65-F5344CB8AC3E}">
        <p14:creationId xmlns:p14="http://schemas.microsoft.com/office/powerpoint/2010/main" val="3788433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58645-93B9-7582-2F61-EB9751B8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73" y="224916"/>
            <a:ext cx="9813908" cy="64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0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7F10-9EBC-EDFF-EA9F-EF22BA6C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Exploratory Data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4E7D4F-6549-884D-EB76-C3D504C65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596" y="1825625"/>
            <a:ext cx="65328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F588BA-F128-7576-E498-A918C04826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0"/>
            <a:ext cx="334959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43CD18-3EB9-E3AA-CE53-705CAEE277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42406" y="0"/>
            <a:ext cx="3349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3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4B40D-4F9D-6DF4-EAB5-D8624479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28" y="149720"/>
            <a:ext cx="2617418" cy="1461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61E85-990D-146A-2FF9-5F447D2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" y="1760864"/>
            <a:ext cx="5096540" cy="1713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CDBDD7-B903-94F3-7B84-418F7D8E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28" y="3774010"/>
            <a:ext cx="4465674" cy="2696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66BED9-7309-247D-72AB-CA0E939CA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199" y="0"/>
            <a:ext cx="3811625" cy="23381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8B93E7-D6EF-7D04-C386-22F67483E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649" y="2062351"/>
            <a:ext cx="2951560" cy="1892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5FBAD7-3BB3-73BC-7BA9-F033A2379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1486" y="65620"/>
            <a:ext cx="2513245" cy="28902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689597-FB23-39EE-EC4E-7B99015A8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0417" y="4659587"/>
            <a:ext cx="2983998" cy="1392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41F93F-6AD1-1825-D220-56C49172E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1486" y="3138011"/>
            <a:ext cx="2415455" cy="353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1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1BEA7-005B-0316-CAD9-9A572564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Data Visualization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246E9B-E4AA-DB38-B1CA-F997205E84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2147776" y="1460499"/>
            <a:ext cx="7184157" cy="50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422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3F7E4-6818-5EE2-3B80-27EBC82E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KDE Plot &amp; Bar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3E0DB-96AE-0628-FE5B-068C86F1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92D7C-BF88-C90E-E764-C14C2946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0827"/>
            <a:ext cx="4283603" cy="3549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CF2A6-1BD2-6769-6B84-D8ABFD7EF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210" y="1918859"/>
            <a:ext cx="5664491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4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AE5B-FEA2-3223-AF7F-509477A5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Pie Chart &amp; Bar Chart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12C915-47DE-E3C9-B4DD-94EDDEF85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8199" y="1950502"/>
            <a:ext cx="6053004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F2E41-FF21-9A16-CEE6-0BBBE0B3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57" y="1253331"/>
            <a:ext cx="5118363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0074FF-3A11-FBC5-0658-B7107D14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6" y="307231"/>
            <a:ext cx="5135546" cy="327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453BE-234A-A7D6-A8E4-E6EBA48B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40" y="3574455"/>
            <a:ext cx="4918272" cy="3283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AB155-B38A-AEE8-62C4-FB7338B8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920"/>
            <a:ext cx="5046921" cy="3369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D30071-B39D-C1F6-8078-E61698F9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005" y="3616614"/>
            <a:ext cx="4805916" cy="31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2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0445-DBB2-FA73-F01C-DE8975DE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636"/>
            <a:ext cx="10500360" cy="1286427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Ratings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3E501-F6ED-F7E5-4895-C7A01E8E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37" y="1207119"/>
            <a:ext cx="8947610" cy="340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31FA5-6E16-C3C3-1D21-3FF92D71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38" y="2743461"/>
            <a:ext cx="6086125" cy="356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5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A407-ED7B-66C2-D7D8-C2488FC9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Business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FC2C-4FFF-E7CC-C016-83A428D3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Amazon relies heavily on a Recommendation engine that reviews customer ratings and purchase history to recommend items and improve sales.</a:t>
            </a:r>
            <a:endParaRPr lang="en-GB" b="0" dirty="0">
              <a:effectLst/>
            </a:endParaRPr>
          </a:p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GB" sz="18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Content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This is a dataset related to over 2 Million customer reviews and ratings of Beauty related products sold on their website.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It contains</a:t>
            </a:r>
            <a:endParaRPr lang="en-GB" b="0" dirty="0">
              <a:effectLst/>
            </a:endParaRPr>
          </a:p>
          <a:p>
            <a:pPr marL="76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inherit"/>
              </a:rPr>
              <a:t>the unique </a:t>
            </a:r>
            <a:r>
              <a:rPr lang="en-GB" sz="1800" b="1" i="0" u="none" strike="noStrike" dirty="0" err="1">
                <a:solidFill>
                  <a:srgbClr val="3C4043"/>
                </a:solidFill>
                <a:effectLst/>
                <a:latin typeface="inherit"/>
              </a:rPr>
              <a:t>UserId</a:t>
            </a: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inherit"/>
              </a:rPr>
              <a:t> (Customer Identification),</a:t>
            </a:r>
          </a:p>
          <a:p>
            <a:pPr marL="76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inherit"/>
              </a:rPr>
              <a:t>the product </a:t>
            </a:r>
            <a:r>
              <a:rPr lang="en-GB" sz="1800" b="1" i="0" u="none" strike="noStrike" dirty="0">
                <a:solidFill>
                  <a:srgbClr val="3C4043"/>
                </a:solidFill>
                <a:effectLst/>
                <a:latin typeface="inherit"/>
              </a:rPr>
              <a:t>ASIN</a:t>
            </a: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inherit"/>
              </a:rPr>
              <a:t> (Amazon's unique product identification code for each product),</a:t>
            </a:r>
          </a:p>
          <a:p>
            <a:pPr marL="76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i="0" u="none" strike="noStrike" dirty="0">
                <a:solidFill>
                  <a:srgbClr val="3C4043"/>
                </a:solidFill>
                <a:effectLst/>
                <a:latin typeface="inherit"/>
              </a:rPr>
              <a:t>Ratings</a:t>
            </a: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inherit"/>
              </a:rPr>
              <a:t> (ranging from 1-5 based on customer satisfaction) and</a:t>
            </a:r>
          </a:p>
          <a:p>
            <a:pPr marL="76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inherit"/>
              </a:rPr>
              <a:t>the </a:t>
            </a:r>
            <a:r>
              <a:rPr lang="en-GB" sz="1800" b="1" i="0" u="none" strike="noStrike" dirty="0">
                <a:solidFill>
                  <a:srgbClr val="3C4043"/>
                </a:solidFill>
                <a:effectLst/>
                <a:latin typeface="inherit"/>
              </a:rPr>
              <a:t>Timestamp</a:t>
            </a:r>
            <a:r>
              <a:rPr lang="en-GB" sz="1800" b="0" i="0" u="none" strike="noStrike" dirty="0">
                <a:solidFill>
                  <a:srgbClr val="3C4043"/>
                </a:solidFill>
                <a:effectLst/>
                <a:latin typeface="inherit"/>
              </a:rPr>
              <a:t> of the rating (in UNIX time)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960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EBEB-90F5-F7EC-ABD0-4D3FAA12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Modelling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7794E0-8656-532B-332D-593E86E5D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9764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814D52-719C-B895-65FD-0D604ABEC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50" y="3886056"/>
            <a:ext cx="5835950" cy="286399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75735-E1C1-C695-C863-769B7064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50" y="557154"/>
            <a:ext cx="5867702" cy="2267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964A92-235B-6145-C028-BCDB1FE5D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53" y="2799728"/>
            <a:ext cx="965250" cy="603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51CA9B-4653-4522-BFC2-6F41EAFA6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" y="3384380"/>
            <a:ext cx="8528488" cy="501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91136F-613C-7782-2BD9-54320A497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221" y="639025"/>
            <a:ext cx="4269827" cy="23213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BCF9B-B9F7-013D-5FD4-60C415B8F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766" y="3779019"/>
            <a:ext cx="4824248" cy="301625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5325DC-6B35-D56E-C86A-43336586A6FF}"/>
              </a:ext>
            </a:extLst>
          </p:cNvPr>
          <p:cNvSpPr/>
          <p:nvPr/>
        </p:nvSpPr>
        <p:spPr>
          <a:xfrm>
            <a:off x="6096000" y="2041043"/>
            <a:ext cx="1105786" cy="91936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E88607-C51B-75D8-996A-C86631A74CF9}"/>
              </a:ext>
            </a:extLst>
          </p:cNvPr>
          <p:cNvSpPr/>
          <p:nvPr/>
        </p:nvSpPr>
        <p:spPr>
          <a:xfrm>
            <a:off x="6096000" y="4398694"/>
            <a:ext cx="1105786" cy="91936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435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D75E-75E0-814C-AF9F-D92EA553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Category to category wise similarity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832-7E67-FBC7-DB47-386B14EC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8" y="1690688"/>
            <a:ext cx="7188569" cy="2635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FB4FB-C201-59FB-A6CC-53B0A884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924" y="2295554"/>
            <a:ext cx="2692538" cy="314976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C8158F3-A87A-7217-81EA-A62268847E6E}"/>
              </a:ext>
            </a:extLst>
          </p:cNvPr>
          <p:cNvSpPr/>
          <p:nvPr/>
        </p:nvSpPr>
        <p:spPr>
          <a:xfrm>
            <a:off x="7523708" y="3016251"/>
            <a:ext cx="1105786" cy="91936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1156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8780-79C0-5427-9593-1DA79349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URL to URL Similarity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63ED0-EFDA-7345-7202-7374FC3B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97" y="1373680"/>
            <a:ext cx="5956606" cy="2876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21FF8-8F37-5438-E183-87B931F2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97" y="3424312"/>
            <a:ext cx="6648792" cy="282589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C0154EF-7B78-B041-C4CC-AFA2D028F5C3}"/>
              </a:ext>
            </a:extLst>
          </p:cNvPr>
          <p:cNvSpPr/>
          <p:nvPr/>
        </p:nvSpPr>
        <p:spPr>
          <a:xfrm>
            <a:off x="3894011" y="3917899"/>
            <a:ext cx="1105786" cy="91936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2655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1971-D0D7-2AE4-C89F-5EF960BB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Model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A5D2EA-08DB-17E4-8117-5712E456F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2001044"/>
            <a:ext cx="6007100" cy="4000500"/>
          </a:xfrm>
        </p:spPr>
      </p:pic>
    </p:spTree>
    <p:extLst>
      <p:ext uri="{BB962C8B-B14F-4D97-AF65-F5344CB8AC3E}">
        <p14:creationId xmlns:p14="http://schemas.microsoft.com/office/powerpoint/2010/main" val="208963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614CE-70DB-601C-C95F-8F6F637C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Model Testing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419702-53E3-E8DA-1374-4D6B91D8B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16" y="1502606"/>
            <a:ext cx="7017111" cy="28322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1B25E-98AE-9DF5-0F65-DA9BF4B4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84" y="3695537"/>
            <a:ext cx="8757100" cy="316246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F5FDA73-34FB-06A1-138A-BEA3B7FD55FA}"/>
              </a:ext>
            </a:extLst>
          </p:cNvPr>
          <p:cNvSpPr/>
          <p:nvPr/>
        </p:nvSpPr>
        <p:spPr>
          <a:xfrm>
            <a:off x="2106498" y="4119847"/>
            <a:ext cx="1105786" cy="91936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17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B4C5-E74C-E1DC-8ADA-F6DD630B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Deployment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A6FCED-E688-EF97-2A35-1DD19990A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807" y="1499832"/>
            <a:ext cx="4887338" cy="48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81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7B94-656F-32BC-B496-775E1A23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Deployment app front end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8EA4E-E9D3-76D4-965C-C70035730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83" y="1986962"/>
            <a:ext cx="5696243" cy="25782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DEC8E-E53E-1C05-CF3B-900D734B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23" y="5428086"/>
            <a:ext cx="1701887" cy="603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13F85-9503-0855-B76C-288CFE38B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528" y="2719030"/>
            <a:ext cx="3575234" cy="31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9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6BA0-9567-3DBA-CC1A-955129A1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Deployment Interface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64C31-A28D-C357-EE04-A8B29856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363" y="1825625"/>
            <a:ext cx="5629928" cy="442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E42FB-3142-0EEA-4682-16A0F5F2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5984"/>
            <a:ext cx="4068031" cy="21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1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CFDC7-B67F-B164-0C6B-66E422F2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37" y="1117481"/>
            <a:ext cx="9239725" cy="46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9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DCE26C3-4F36-7262-6EF9-72108E396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652059"/>
              </p:ext>
            </p:extLst>
          </p:nvPr>
        </p:nvGraphicFramePr>
        <p:xfrm>
          <a:off x="838200" y="184298"/>
          <a:ext cx="10515600" cy="6535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3127AA9-DF32-25DF-8669-AC2809F8CE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47" y="2515504"/>
            <a:ext cx="1496528" cy="2061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1F50D-7E56-0BC3-B1BC-2B7CFED80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93" y="115186"/>
            <a:ext cx="1642693" cy="1518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026B33-739B-34EA-024B-5CB9102520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983" y="2050178"/>
            <a:ext cx="1642693" cy="1642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7857F8-F9AC-6E5F-EB8D-3D60B93899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91" y="4225011"/>
            <a:ext cx="2563878" cy="2563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3D001C-4E5D-2A7A-753F-7418868DFC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9" y="4883888"/>
            <a:ext cx="1507206" cy="19741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41B7A6-74B1-8953-1E32-1BE07B28F7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49" y="288479"/>
            <a:ext cx="1588160" cy="1920434"/>
          </a:xfrm>
          <a:prstGeom prst="rect">
            <a:avLst/>
          </a:prstGeom>
        </p:spPr>
      </p:pic>
      <p:pic>
        <p:nvPicPr>
          <p:cNvPr id="4098" name="Picture 2" descr="This contains an image of: Gigi Hadid and Zayn Malik show off their good looks for fashion shoots">
            <a:extLst>
              <a:ext uri="{FF2B5EF4-FFF2-40B4-BE49-F238E27FC236}">
                <a16:creationId xmlns:a16="http://schemas.microsoft.com/office/drawing/2014/main" id="{A1253E4F-5DEA-FD1B-D3B8-C191E664A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629" y="4874509"/>
            <a:ext cx="1135159" cy="198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73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7263-DD42-B5A0-6F71-D47162F2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E2177-D21F-5DBC-7CCA-C3BEE4A8D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Research on history of Beauty Products ,types &amp; prices</a:t>
            </a:r>
          </a:p>
          <a:p>
            <a:r>
              <a:rPr lang="en-IN" dirty="0"/>
              <a:t>Deciding model building technique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1133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8FD1-F216-B3EA-6AF3-5E36F51D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10" y="388127"/>
            <a:ext cx="10564390" cy="130256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How Challenges Overcome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47AA7-38A1-E545-A9AA-939246316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As we are not much aware of the Beauty Products we have done a lot of research to find out the gold price history.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We as a team worked so hard to get the knowledge on </a:t>
            </a:r>
            <a:r>
              <a:rPr lang="en-US">
                <a:latin typeface="Calibri" pitchFamily="34" charset="0"/>
                <a:cs typeface="Calibri" pitchFamily="34" charset="0"/>
              </a:rPr>
              <a:t>the Amazon </a:t>
            </a:r>
            <a:r>
              <a:rPr lang="en-US" dirty="0">
                <a:latin typeface="Calibri" pitchFamily="34" charset="0"/>
                <a:cs typeface="Calibri" pitchFamily="34" charset="0"/>
              </a:rPr>
              <a:t>Recommendation and Beauty Products with their categories data.</a:t>
            </a: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Which helps us to do the project more effectively.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101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B8F2-F24E-3310-2689-E77DE612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Deciding Model Building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68373-FD88-20F4-B5FC-B383DD98F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Calibri" pitchFamily="34" charset="0"/>
                <a:cs typeface="Calibri" pitchFamily="34" charset="0"/>
              </a:rPr>
              <a:t>As we tried many model building techniques every model don’t have such a significant difference in the output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alibri" pitchFamily="34" charset="0"/>
                <a:cs typeface="Calibri" pitchFamily="34" charset="0"/>
              </a:rPr>
              <a:t>We are little bit worried about the output results that we got.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Calibri" pitchFamily="34" charset="0"/>
                <a:cs typeface="Calibri" pitchFamily="34" charset="0"/>
              </a:rPr>
              <a:t>But we again overcame this as a team, Everyone has worked really hard on this part and we finally build a model that best suits the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0778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01709DDF-D769-53C7-5D07-AB30DF208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131" y="2129214"/>
            <a:ext cx="6104771" cy="42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is contains an image of: Premium Vector | Work from home zoom online">
            <a:extLst>
              <a:ext uri="{FF2B5EF4-FFF2-40B4-BE49-F238E27FC236}">
                <a16:creationId xmlns:a16="http://schemas.microsoft.com/office/drawing/2014/main" id="{E665AF2B-AF65-D05B-2E4F-17B5EC32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461" y="790644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50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29F6-780C-7168-E72B-7E13016E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Project Architecture/Project Flow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B77453-F920-792F-81F0-2B0245E7F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559068"/>
              </p:ext>
            </p:extLst>
          </p:nvPr>
        </p:nvGraphicFramePr>
        <p:xfrm>
          <a:off x="730989" y="1325526"/>
          <a:ext cx="11638220" cy="5252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6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6BF3-E6C9-C7C9-3409-A17784451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174E1-5ECC-3863-E669-E31BBD803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Web Scrapping </a:t>
            </a:r>
          </a:p>
          <a:p>
            <a:r>
              <a:rPr lang="en-IN" dirty="0"/>
              <a:t>Segregation of Data </a:t>
            </a:r>
          </a:p>
          <a:p>
            <a:r>
              <a:rPr lang="en-IN" dirty="0"/>
              <a:t>Match the values from given and scrapped data</a:t>
            </a:r>
          </a:p>
        </p:txBody>
      </p:sp>
    </p:spTree>
    <p:extLst>
      <p:ext uri="{BB962C8B-B14F-4D97-AF65-F5344CB8AC3E}">
        <p14:creationId xmlns:p14="http://schemas.microsoft.com/office/powerpoint/2010/main" val="1453119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911F-F968-9E62-5160-32BD3852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Web Scrapping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3F662-88D1-F119-6340-075E47768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50" y="1598336"/>
            <a:ext cx="8087833" cy="5011018"/>
          </a:xfrm>
        </p:spPr>
      </p:pic>
    </p:spTree>
    <p:extLst>
      <p:ext uri="{BB962C8B-B14F-4D97-AF65-F5344CB8AC3E}">
        <p14:creationId xmlns:p14="http://schemas.microsoft.com/office/powerpoint/2010/main" val="282463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92A076-C62C-EE87-6FFF-5AB03DAEB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" y="2343861"/>
            <a:ext cx="5626389" cy="153042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BF23FA-4569-4C1A-21D6-38169CA00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7" y="274258"/>
            <a:ext cx="2171812" cy="863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1C252E-E4B4-6280-36E5-20AE96DBD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9" y="1311485"/>
            <a:ext cx="5463749" cy="825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C2FFDC-6CA6-883D-BC2E-E4E1D910A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115" y="354419"/>
            <a:ext cx="1697779" cy="3189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0FC574-950D-F499-12C1-BC0597899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876" y="769088"/>
            <a:ext cx="1626814" cy="2889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610939-0442-C13F-BADC-B70101FC6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3152" y="1269929"/>
            <a:ext cx="1498281" cy="2635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27C3DD-E441-1DCB-ADFA-5A4F80990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7040" y="1552354"/>
            <a:ext cx="1640091" cy="27999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CC0A23-EC0F-4E97-D634-CAC3E6C5FB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9265" y="3818482"/>
            <a:ext cx="1498280" cy="2712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BDCE8C-6CF8-F696-2A8D-C5C518BE4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1783" y="4000248"/>
            <a:ext cx="1366111" cy="27682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25834F0-0F65-95AA-92A0-BFB4385D5B3C}"/>
              </a:ext>
            </a:extLst>
          </p:cNvPr>
          <p:cNvSpPr/>
          <p:nvPr/>
        </p:nvSpPr>
        <p:spPr>
          <a:xfrm>
            <a:off x="5267485" y="4627155"/>
            <a:ext cx="1105786" cy="919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91BC959-F44F-9825-0444-5D0264626980}"/>
              </a:ext>
            </a:extLst>
          </p:cNvPr>
          <p:cNvSpPr/>
          <p:nvPr/>
        </p:nvSpPr>
        <p:spPr>
          <a:xfrm>
            <a:off x="5232901" y="1677347"/>
            <a:ext cx="1105786" cy="919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683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F4F5-5893-CDC0-8261-9480A055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tx2"/>
                </a:solidFill>
              </a:rPr>
              <a:t>Data Filtering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E4E52D-47AA-AB77-4B2B-750AE0E4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57" y="148590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12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2218A-D63D-3087-B20F-728DE94DF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499662" cy="1481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39262-CDE9-F122-2397-B4777B69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9" y="1481471"/>
            <a:ext cx="2755605" cy="1533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AB7527-B9CD-70B4-67B2-D3515D67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14687"/>
            <a:ext cx="3022552" cy="1926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5676C-99A9-8BCA-B60F-1E36CCFB7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1" y="4707338"/>
            <a:ext cx="5256271" cy="2137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3D258B-3131-9331-1D36-C8C139A0A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552" y="88465"/>
            <a:ext cx="4434265" cy="16926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0F98DE-EFCC-DE00-D5AF-4E70626F3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592" y="1744505"/>
            <a:ext cx="3345123" cy="2959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D0F17A-5795-6B3B-3313-CCC9860A1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395" y="166954"/>
            <a:ext cx="1651085" cy="5404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937FD2-319C-94F8-E673-23355E966F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607" y="532029"/>
            <a:ext cx="1587582" cy="49469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986A87-0A7D-D38C-CCAD-3FE9DA138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1730" y="475322"/>
            <a:ext cx="1649760" cy="4337273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6BE8EF-BB8D-03F0-716D-0E1D84473A7C}"/>
              </a:ext>
            </a:extLst>
          </p:cNvPr>
          <p:cNvSpPr/>
          <p:nvPr/>
        </p:nvSpPr>
        <p:spPr>
          <a:xfrm>
            <a:off x="6421079" y="2022315"/>
            <a:ext cx="1105786" cy="919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FDB5C80-B359-8157-F907-34C9CB5D1119}"/>
              </a:ext>
            </a:extLst>
          </p:cNvPr>
          <p:cNvSpPr/>
          <p:nvPr/>
        </p:nvSpPr>
        <p:spPr>
          <a:xfrm>
            <a:off x="6385783" y="4481544"/>
            <a:ext cx="1105786" cy="919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7158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341</Words>
  <Application>Microsoft Office PowerPoint</Application>
  <PresentationFormat>Widescreen</PresentationFormat>
  <Paragraphs>64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inherit</vt:lpstr>
      <vt:lpstr>Office Theme</vt:lpstr>
      <vt:lpstr>PowerPoint Presentation</vt:lpstr>
      <vt:lpstr>Business Objective </vt:lpstr>
      <vt:lpstr>PowerPoint Presentation</vt:lpstr>
      <vt:lpstr>Project Architecture/Project Flow </vt:lpstr>
      <vt:lpstr>Data Collection</vt:lpstr>
      <vt:lpstr>Web Scrapping</vt:lpstr>
      <vt:lpstr>PowerPoint Presentation</vt:lpstr>
      <vt:lpstr>Data Filtering </vt:lpstr>
      <vt:lpstr>PowerPoint Presentation</vt:lpstr>
      <vt:lpstr>PowerPoint Presentation</vt:lpstr>
      <vt:lpstr>Final Data</vt:lpstr>
      <vt:lpstr>PowerPoint Presentation</vt:lpstr>
      <vt:lpstr>Exploratory Data Analysis</vt:lpstr>
      <vt:lpstr>PowerPoint Presentation</vt:lpstr>
      <vt:lpstr>Data Visualization </vt:lpstr>
      <vt:lpstr>KDE Plot &amp; Bar Plot</vt:lpstr>
      <vt:lpstr>Pie Chart &amp; Bar Chart</vt:lpstr>
      <vt:lpstr>PowerPoint Presentation</vt:lpstr>
      <vt:lpstr>Ratings </vt:lpstr>
      <vt:lpstr>Modelling </vt:lpstr>
      <vt:lpstr>PowerPoint Presentation</vt:lpstr>
      <vt:lpstr>Category to category wise similarity </vt:lpstr>
      <vt:lpstr>URL to URL Similarity </vt:lpstr>
      <vt:lpstr>Model Testing</vt:lpstr>
      <vt:lpstr>Model Testing </vt:lpstr>
      <vt:lpstr>Deployment</vt:lpstr>
      <vt:lpstr>Deployment app front end development</vt:lpstr>
      <vt:lpstr>Deployment Interface </vt:lpstr>
      <vt:lpstr>PowerPoint Presentation</vt:lpstr>
      <vt:lpstr>Challenges faced</vt:lpstr>
      <vt:lpstr>How Challenges Overcome</vt:lpstr>
      <vt:lpstr>Deciding Model Building Technique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Anupama Kate</dc:creator>
  <cp:lastModifiedBy>Anupama Kate</cp:lastModifiedBy>
  <cp:revision>3</cp:revision>
  <dcterms:created xsi:type="dcterms:W3CDTF">2023-04-29T05:59:45Z</dcterms:created>
  <dcterms:modified xsi:type="dcterms:W3CDTF">2023-06-12T05:48:31Z</dcterms:modified>
</cp:coreProperties>
</file>